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0.47671840354767181</c:v>
                </c:pt>
                <c:pt idx="1">
                  <c:v>0.51662971175166295</c:v>
                </c:pt>
                <c:pt idx="2">
                  <c:v>2.2172949002217299E-3</c:v>
                </c:pt>
                <c:pt idx="3">
                  <c:v>4.434589800443459E-3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0.86091127098321341</c:v>
                </c:pt>
                <c:pt idx="1">
                  <c:v>0.13908872901678659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3.7694013303769397E-2</c:v>
                </c:pt>
                <c:pt idx="1">
                  <c:v>7.3170731707317069E-2</c:v>
                </c:pt>
                <c:pt idx="2">
                  <c:v>0.30155210643015518</c:v>
                </c:pt>
                <c:pt idx="3">
                  <c:v>0.58758314855875815</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0.90022172949002222</c:v>
                </c:pt>
                <c:pt idx="1">
                  <c:v>2.2172949002217299E-3</c:v>
                </c:pt>
                <c:pt idx="2">
                  <c:v>4.878048780487805E-2</c:v>
                </c:pt>
                <c:pt idx="3">
                  <c:v>1.9955654101995561E-2</c:v>
                </c:pt>
                <c:pt idx="4">
                  <c:v>2.2172949002217299E-3</c:v>
                </c:pt>
                <c:pt idx="5">
                  <c:v>2.660753880266075E-2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0.30648769574944068</c:v>
                </c:pt>
                <c:pt idx="1">
                  <c:v>2.2371364653243852E-3</c:v>
                </c:pt>
                <c:pt idx="2">
                  <c:v>0.59284116331096193</c:v>
                </c:pt>
                <c:pt idx="3">
                  <c:v>2.2371364653243852E-3</c:v>
                </c:pt>
                <c:pt idx="4">
                  <c:v>1.1185682326621919E-2</c:v>
                </c:pt>
                <c:pt idx="5">
                  <c:v>4.4742729306487698E-2</c:v>
                </c:pt>
                <c:pt idx="6">
                  <c:v>4.4742729306487686E-3</c:v>
                </c:pt>
                <c:pt idx="7">
                  <c:v>1.1185682326621919E-2</c:v>
                </c:pt>
                <c:pt idx="8">
                  <c:v>2.460850111856823E-2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2</c:v>
                </c:pt>
                <c:pt idx="3">
                  <c:v>49</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5</c:v>
                </c:pt>
                <c:pt idx="1">
                  <c:v>38</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6.0932378021180673</c:v>
                </c:pt>
                <c:pt idx="1">
                  <c:v>7.2346355253244168</c:v>
                </c:pt>
                <c:pt idx="2">
                  <c:v>8.0184259141944736</c:v>
                </c:pt>
                <c:pt idx="3" formatCode="General">
                  <c:v>3.5129143819119761</c:v>
                </c:pt>
                <c:pt idx="4">
                  <c:v>7.701222472057613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6.7802757958390529</c:v>
                </c:pt>
                <c:pt idx="1">
                  <c:v>7.8723268219443092</c:v>
                </c:pt>
                <c:pt idx="2">
                  <c:v>8.4839825749137621</c:v>
                </c:pt>
                <c:pt idx="3" formatCode="General">
                  <c:v>3.896451143097206</c:v>
                </c:pt>
                <c:pt idx="4">
                  <c:v>8.0716997595833799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8.4997210911600902</c:v>
                </c:pt>
                <c:pt idx="1">
                  <c:v>8.6695702326131592</c:v>
                </c:pt>
                <c:pt idx="2">
                  <c:v>6.8718895857997628</c:v>
                </c:pt>
                <c:pt idx="3">
                  <c:v>8.4863282091003214</c:v>
                </c:pt>
                <c:pt idx="4">
                  <c:v>6.8519879135438728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7.689499552812527</c:v>
                </c:pt>
                <c:pt idx="1">
                  <c:v>7.9512256923204401</c:v>
                </c:pt>
                <c:pt idx="2">
                  <c:v>6.3007860953062638</c:v>
                </c:pt>
                <c:pt idx="3">
                  <c:v>7.9379206023335218</c:v>
                </c:pt>
                <c:pt idx="4">
                  <c:v>6.3422009433082183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Sheet1!$B$2:$B$6</c:f>
              <c:numCache>
                <c:formatCode>0.0</c:formatCode>
                <c:ptCount val="5"/>
                <c:pt idx="0">
                  <c:v>6.4212748357773064</c:v>
                </c:pt>
                <c:pt idx="1">
                  <c:v>6.5189790536017753</c:v>
                </c:pt>
                <c:pt idx="2">
                  <c:v>6.7850693746261461</c:v>
                </c:pt>
                <c:pt idx="3">
                  <c:v>6.7864406341888666</c:v>
                </c:pt>
                <c:pt idx="4">
                  <c:v>6.8514195026849576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Sheet1!$B$2:$B$6</c:f>
              <c:numCache>
                <c:formatCode>0.0</c:formatCode>
                <c:ptCount val="5"/>
                <c:pt idx="0">
                  <c:v>7.8473092968725036</c:v>
                </c:pt>
                <c:pt idx="1">
                  <c:v>7.7678712648257147</c:v>
                </c:pt>
                <c:pt idx="2">
                  <c:v>7.7558949714192478</c:v>
                </c:pt>
                <c:pt idx="3">
                  <c:v>7.6519284050706604</c:v>
                </c:pt>
                <c:pt idx="4">
                  <c:v>7.5735708600845086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7.3504187060838513</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0.2859214209082559</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0.16089076962417881</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1.6796767201377794</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0.16089076962417881</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0.57709858076290121</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0.82634644958564962</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6.729153104988713</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0.29663986084413274</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0.35485810429621001</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9.8931786371955432E-2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1.032833759443001</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9.8931786371956321E-2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0.35485810429620912</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0.61081322720671061</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8.0647593786127612</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6.3611355084876031E-2</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0.54571115897343603</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0.15214019109814991</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1.5883219266201545</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0.1521401910981508</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0.54571115897343603</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0.95423915359596201</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7.2573436346500806</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Sheet1!$B$2:$B$6</c:f>
              <c:numCache>
                <c:formatCode>0.0</c:formatCode>
                <c:ptCount val="5"/>
                <c:pt idx="0">
                  <c:v>7.2262694997601464</c:v>
                </c:pt>
                <c:pt idx="1">
                  <c:v>7.2907605356746457</c:v>
                </c:pt>
                <c:pt idx="2">
                  <c:v>7.3890765858550909</c:v>
                </c:pt>
                <c:pt idx="3">
                  <c:v>7.3891588880708801</c:v>
                </c:pt>
                <c:pt idx="4">
                  <c:v>7.4732056206310062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Sheet1!$B$2:$B$6</c:f>
              <c:numCache>
                <c:formatCode>0.0</c:formatCode>
                <c:ptCount val="5"/>
                <c:pt idx="0">
                  <c:v>8.3508088663889684</c:v>
                </c:pt>
                <c:pt idx="1">
                  <c:v>8.246644438689783</c:v>
                </c:pt>
                <c:pt idx="2">
                  <c:v>7.8516974929125816</c:v>
                </c:pt>
                <c:pt idx="3">
                  <c:v>7.7705442069896362</c:v>
                </c:pt>
                <c:pt idx="4">
                  <c:v>7.7646398630200713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7.3891588880708801</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0.25962099204092581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0.12234803612694822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1.2772960718445505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0.12234803612694822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0.4388497747441864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1.6312224282386163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3.5129143819119761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5.8346141970144316E-2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0.22769786311951812</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6.3480461848737235E-2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0.66272698054703127</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6.3480461848737235E-2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0.14592456404334442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8.8199791510107595</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0.15488489175066</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0.2646671510240024</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7.3787222914668327E-2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0.77032809814316749</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7.3787222914667439E-2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0.26466715102400329</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0.45740794049781464</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8.555298268182991</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0.24869613352570852</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9.7451635661641944E-2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1.0173811968366024</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9.7451635661641944E-2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0.34954895650461992</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0.30346742963867435</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8.3687818854382634</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0.39145950335555391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0.13700068741908744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1.4302676644423968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0.13700068741908744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0.49140732223345296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1.7164616399604604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6.2827463959194896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0.15718435400354025</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0.24084647805255699</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6.7146197386108497E-2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0.70099673746773661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6.7146197386108497E-2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0.24084647805255699</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0.30359050479192007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8.795233245961807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Sheet1!$B$2:$B$6</c:f>
              <c:numCache>
                <c:formatCode>0.0</c:formatCode>
                <c:ptCount val="5"/>
                <c:pt idx="0">
                  <c:v>7.8056548520410418</c:v>
                </c:pt>
                <c:pt idx="1">
                  <c:v>7.9381933237588704</c:v>
                </c:pt>
                <c:pt idx="2">
                  <c:v>7.9771811328479547</c:v>
                </c:pt>
                <c:pt idx="3">
                  <c:v>8.0143994523587132</c:v>
                </c:pt>
                <c:pt idx="4">
                  <c:v>8.0643733116150358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Sheet1!$B$2:$B$6</c:f>
              <c:numCache>
                <c:formatCode>0.0</c:formatCode>
                <c:ptCount val="5"/>
                <c:pt idx="0">
                  <c:v>8.7719522907135357</c:v>
                </c:pt>
                <c:pt idx="1">
                  <c:v>8.5331691689531404</c:v>
                </c:pt>
                <c:pt idx="2">
                  <c:v>8.5152550370467655</c:v>
                </c:pt>
                <c:pt idx="3">
                  <c:v>8.5143870376539699</c:v>
                </c:pt>
                <c:pt idx="4">
                  <c:v>8.3748598380991695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8.1600386437336034</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4.0215738427574976E-2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0.19074727524590074</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5.3178914211603256E-2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0.55518029040498718</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5.3178914211603256E-2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0.19074727524590074</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4.1512881235396648E-2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9.5146333872253432</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0.52019973295234934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0.16784858625184373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1.7523153347691656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0.16784858625184285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0.60205555070228201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0.64681965221436322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6.4003046496146281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2.5163497542005864E-2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0.44220299430393606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0.12328288866977299</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1.2870557992460192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0.12328288866977211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0.44220299430393695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0.15278363474752865</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7.963584713698606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0.31032071478115331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9.2023976712462208E-2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0.96071721043714664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9.2023976712463096E-2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0.33008050418909818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0.30302297863312688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8.3527874734415057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0.24513065476482065</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0.36787628387738813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0.10256115750843087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1.0707238771975298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0.10256115750843087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0.36787628387738813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0.3816993322954243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8.568882994687927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Sheet1!$B$2:$B$6</c:f>
              <c:numCache>
                <c:formatCode>0.0</c:formatCode>
                <c:ptCount val="5"/>
                <c:pt idx="0">
                  <c:v>8.3946399694513527</c:v>
                </c:pt>
                <c:pt idx="1">
                  <c:v>8.6428405892100191</c:v>
                </c:pt>
                <c:pt idx="2">
                  <c:v>8.6478005920175409</c:v>
                </c:pt>
                <c:pt idx="3">
                  <c:v>8.6668461482208929</c:v>
                </c:pt>
                <c:pt idx="4">
                  <c:v>8.7569098603985847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Sheet1!$B$2:$B$6</c:f>
              <c:numCache>
                <c:formatCode>0.0</c:formatCode>
                <c:ptCount val="5"/>
                <c:pt idx="0">
                  <c:v>9.2459131233184877</c:v>
                </c:pt>
                <c:pt idx="1">
                  <c:v>9.2241903244585384</c:v>
                </c:pt>
                <c:pt idx="2">
                  <c:v>9.2069637437837475</c:v>
                </c:pt>
                <c:pt idx="3">
                  <c:v>9.0264815240989318</c:v>
                </c:pt>
                <c:pt idx="4">
                  <c:v>9.0098513348864415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9.0098513348864415</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6.4180078960138331E-2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0.2263225106044171</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6.3097023850387401E-2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0.65872394245509369</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6.3097023850387401E-2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0.2263225106044171</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0.28867605185063461</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9.0992877542606081</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0.10095377239417402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6.0392283410919845E-2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0.63048683748754542</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6.0392283410919845E-2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0.21662088587731709</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0.1432323150034307</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9.0826950536267717</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0.10026026771606666</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0.23175423166901155</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6.4611347072792924E-2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0.67453326122073065</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6.4611347072792924E-2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0.23175423166901155</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0.18884303207290642</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8.8475711967719448</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Sheet1!$B$2:$B$6</c:f>
              <c:numCache>
                <c:formatCode>0.0</c:formatCode>
                <c:ptCount val="5"/>
                <c:pt idx="0">
                  <c:v>8.3063266493778265</c:v>
                </c:pt>
                <c:pt idx="1">
                  <c:v>8.3629090243725841</c:v>
                </c:pt>
                <c:pt idx="2">
                  <c:v>8.404613612565953</c:v>
                </c:pt>
                <c:pt idx="3">
                  <c:v>8.4469604665676332</c:v>
                </c:pt>
                <c:pt idx="4">
                  <c:v>8.4470310317539568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Sheet1!$B$2:$B$6</c:f>
              <c:numCache>
                <c:formatCode>0.0</c:formatCode>
                <c:ptCount val="5"/>
                <c:pt idx="0">
                  <c:v>8.9398374530865627</c:v>
                </c:pt>
                <c:pt idx="1">
                  <c:v>8.8927719390291848</c:v>
                </c:pt>
                <c:pt idx="2">
                  <c:v>8.8126282640363627</c:v>
                </c:pt>
                <c:pt idx="3">
                  <c:v>8.6897310659934099</c:v>
                </c:pt>
                <c:pt idx="4">
                  <c:v>8.6720659967758298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8.6350071909226447</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0.32583686432654435</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9.8378361379895196E-2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1.027056081347002</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9.8378361379895196E-2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0.35287302598362125</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0.68900419424380033</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7.5982323937992877</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0.18912021023914072</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0.25681486890870531</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7.1598065368712938E-2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0.74747360515241823</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7.1598065368712938E-2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0.25681486890870531</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0.1816312575433443</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9.0089120012103567</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0.10326556731266123</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0.19517850630225908</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5.4414308299902459E-2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0.56807762873681256</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5.4414308299902459E-2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0.19517850630225908</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0.2219889163760751</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8.999675196161439</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0.24363704289374422</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7.2210524317423364E-2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0.75386758934796561</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7.2210524317423364E-2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0.25901169592930628</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0.18884020433165993</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8.9332091725194989</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Sheet1!$B$2:$B$6</c:f>
              <c:numCache>
                <c:formatCode>0.0</c:formatCode>
                <c:ptCount val="5"/>
                <c:pt idx="0">
                  <c:v>8.1419688738442932</c:v>
                </c:pt>
                <c:pt idx="1">
                  <c:v>8.1587548991525214</c:v>
                </c:pt>
                <c:pt idx="2">
                  <c:v>8.1964215463164045</c:v>
                </c:pt>
                <c:pt idx="3">
                  <c:v>8.2006998840304863</c:v>
                </c:pt>
                <c:pt idx="4">
                  <c:v>8.2129921370451573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Sheet1!$B$2:$B$6</c:f>
              <c:numCache>
                <c:formatCode>0.0</c:formatCode>
                <c:ptCount val="5"/>
                <c:pt idx="0">
                  <c:v>8.8473619978199363</c:v>
                </c:pt>
                <c:pt idx="1">
                  <c:v>8.7635269886481275</c:v>
                </c:pt>
                <c:pt idx="2">
                  <c:v>8.5433719912406367</c:v>
                </c:pt>
                <c:pt idx="3">
                  <c:v>8.4955288463716787</c:v>
                </c:pt>
                <c:pt idx="4">
                  <c:v>8.4924705677817514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8.41602917304618</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0.30182117250183005</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0.30633982037486351</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8.5405251562893802E-2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0.89161866254224975</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8.5405251562892914E-2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0.3063398203748644</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0.59734431430978319</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8.0316963284667544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0.18844305709819409</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5.8346147585320196E-2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0.60912547088753399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5.8346147585320196E-2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0.20928160790779593</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0.32918160622971193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8.9942941738349997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0.24042626494460428</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0.27985568224098234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7.8021671860513564E-2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0.81453514204980948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7.8021671860513564E-2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0.27985568224098234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0.48968567258362583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7.2524918923320598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0.25741626916325622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8.0984036311246399E-2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0.84546180500308665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8.0984036311246399E-2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0.2904813777001678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0.33599869629782653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7.6303945610545671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7.276451631808456E-2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0.22911722361266751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6.3876168942342382E-2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0.6668581062459964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6.3876168942341494E-2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0.2291172236126684</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0.52064763988327201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8.3580754588528219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0.13869555423999635</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0.19336443278016979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5.3908558164911469E-2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0.56279766935856657</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5.3908558164911469E-2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0.19336443278016979</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0.4601294105126339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9.0957806656136864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6.4173174264787747E-3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0.13982648164926381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3.8982577667495022E-2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0.40697255878633243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3.8982577667495022E-2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0.13982648164926381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5.7705907729504347E-2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9.5494711311683602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Sheet1!$B$2:$B$6</c:f>
              <c:numCache>
                <c:formatCode>0.0</c:formatCode>
                <c:ptCount val="5"/>
                <c:pt idx="0">
                  <c:v>7.5520760178466837</c:v>
                </c:pt>
                <c:pt idx="1">
                  <c:v>7.6438149690480159</c:v>
                </c:pt>
                <c:pt idx="2">
                  <c:v>7.668498605924909</c:v>
                </c:pt>
                <c:pt idx="3">
                  <c:v>7.6834142293690686</c:v>
                </c:pt>
                <c:pt idx="4">
                  <c:v>7.686117777697965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Sheet1!$B$2:$B$6</c:f>
              <c:numCache>
                <c:formatCode>0.0</c:formatCode>
                <c:ptCount val="5"/>
                <c:pt idx="0">
                  <c:v>8.7594419389262903</c:v>
                </c:pt>
                <c:pt idx="1">
                  <c:v>8.4225155049690024</c:v>
                </c:pt>
                <c:pt idx="2">
                  <c:v>8.3609874655288703</c:v>
                </c:pt>
                <c:pt idx="3">
                  <c:v>8.3576649725676493</c:v>
                </c:pt>
                <c:pt idx="4">
                  <c:v>8.1703257797071185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7.6438149690480159</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0.16904774387972932</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0.44882610169476767</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0.12512936149250287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1.3063327125329103</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0.12512936149250287</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0.44882610169476855</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7.1592453194293526E-2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8.0184259141944736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8.6125034341270279E-2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2.760311424064458</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0.2644012529885611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7.6122234923305498E-2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7.2346355253244168</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0.43766221282652928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0.19989643841215443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2.0868903469331919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0.19989643841215354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0.30099109761715681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7.701222472057613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0.30237377727502501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0.63532057293972954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0.17712262574484239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1.8491349862284396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0.17712262574484328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0.42546119621647449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8.253659333453923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1.3366927781544913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0.44726109164910088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0.12469304839260964</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1.3017776659115654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0.12469304839260964</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0.44726109164910177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0.35501190468855448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7.7830569834579029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0.63502854082696558</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0.18120682458717408</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1.891773440453635</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0.18120682458717408</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0.64997017254676859</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0.60772061052936976</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6.8718895857997628</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Sheet1!$B$2:$B$6</c:f>
              <c:numCache>
                <c:formatCode>0.0</c:formatCode>
                <c:ptCount val="5"/>
                <c:pt idx="0">
                  <c:v>5.7622282624258538</c:v>
                </c:pt>
                <c:pt idx="1">
                  <c:v>6.5649990646659191</c:v>
                </c:pt>
                <c:pt idx="2">
                  <c:v>6.6914271754790704</c:v>
                </c:pt>
                <c:pt idx="3">
                  <c:v>6.7547330539008952</c:v>
                </c:pt>
                <c:pt idx="4">
                  <c:v>6.8605103808595116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Sheet1!$B$2:$B$6</c:f>
              <c:numCache>
                <c:formatCode>0.0</c:formatCode>
                <c:ptCount val="5"/>
                <c:pt idx="0">
                  <c:v>8.1991755646310285</c:v>
                </c:pt>
                <c:pt idx="1">
                  <c:v>8.1906283012421781</c:v>
                </c:pt>
                <c:pt idx="2">
                  <c:v>7.7532870508753184</c:v>
                </c:pt>
                <c:pt idx="3">
                  <c:v>7.714354187816225</c:v>
                </c:pt>
                <c:pt idx="4">
                  <c:v>7.6069249079414671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6.5649990646659191</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0.6300005987143189</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0.22589162289719056</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2.35827637061369</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0.22589162289719056</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0.52832939272608748</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7.0367603272137709</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0.78210679729266452</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0.22155072811869125</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2.3129580473746261</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0.22155072811869037</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0.7946795895310963</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2.4669332912990782E-2</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6.0932378021180673</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Sheet1!$B$2:$B$6</c:f>
              <c:numCache>
                <c:formatCode>0.0</c:formatCode>
                <c:ptCount val="5"/>
                <c:pt idx="0">
                  <c:v>6.4974342083169594</c:v>
                </c:pt>
                <c:pt idx="1">
                  <c:v>6.749268104767121</c:v>
                </c:pt>
                <c:pt idx="2">
                  <c:v>6.8061622715341104</c:v>
                </c:pt>
                <c:pt idx="3">
                  <c:v>6.8168562922272136</c:v>
                </c:pt>
                <c:pt idx="4">
                  <c:v>6.8401948824352026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Sheet1!$B$2:$B$6</c:f>
              <c:numCache>
                <c:formatCode>0.0</c:formatCode>
                <c:ptCount val="5"/>
                <c:pt idx="0">
                  <c:v>7.7470016505733623</c:v>
                </c:pt>
                <c:pt idx="1">
                  <c:v>7.65098651615543</c:v>
                </c:pt>
                <c:pt idx="2">
                  <c:v>7.4103345859008192</c:v>
                </c:pt>
                <c:pt idx="3">
                  <c:v>7.3852975810002199</c:v>
                </c:pt>
                <c:pt idx="4">
                  <c:v>7.3168705939169598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7.260740821834804</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0.18789186616620679</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8.8679369324125012E-2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0.92579998565591115</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8.8679369324125012E-2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0.31808374277433416</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0.55985835772478154</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6.8438311147794693</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1.0971560921871486</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0.40937915211026965</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0.11413184687448652</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1.1915202262330125</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0.11413184687448563</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0.40937915211026876</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0.30326706807331227</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8.4332003953111307</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0.234062337752861</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0.33502306171284602</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9.3401924796925329E-2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0.97510279218577089</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9.3401924796925329E-2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0.33502306171284602</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0.51943752013097377</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5.681759290380672</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0.12421469073715663</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8.4648339258055039E-2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0.88371660588236445</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8.4648339258055927E-2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0.30362485407875806</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0.59103829104211325</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6.7564004070456578</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0.11489410267562716</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0.11775400262510471</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1.2293350163868464</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0.11775400262510516</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0.42237145084727423</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0.65926927334639629</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4.6867426654038171</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6.1206868393987257E-2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0.46150348228832794</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0.12866372041922158</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1.3432309163496274</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0.12866372041922158</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0.46150348228832794</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0.7169382667475821</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6.4448282695947272</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0.27116260432420347</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0.13440871327358295</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3.7472144350441994E-2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0.39120385007854708</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3.7472144350441994E-2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0.13440871327358295</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0.21301625230595889</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8.848230137918728</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0.30401499738960069</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0.11051239120045331</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1.1537336244941798</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0.11051239120045331</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0.39639653826922938</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0.52497513841993104</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8.4863282091003214</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1.7613687117523593</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0.3895345403781203</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0.10859931749231677</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1.1337614074492262</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0.10859931749231766</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0.38953454037811941</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0.36594545906086751</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6.8519879135438728</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0.91075539585446652</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0.37767595919870001</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0.10529323372048527</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1.099246363737624</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0.10529323372048616</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0.37767595919869912</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0.22341418009524538</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8.6695702326131592</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0.34121222786844285</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0.125399051031164</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1.3091482329062263</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0.12539905103116489</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0.44979345022801098</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1.0118374143505182</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8.4997210911600902</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0.23544677257138602</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0.337517460066735</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9.4097344408554662E-2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0.9823628738866077</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9.4097344408554662E-2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0.337517460066735</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0.94971511702518097</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6.926290135166008</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Sheet1!$B$2:$B$6</c:f>
              <c:numCache>
                <c:formatCode>0.0</c:formatCode>
                <c:ptCount val="5"/>
                <c:pt idx="0">
                  <c:v>8.7609613064511009</c:v>
                </c:pt>
                <c:pt idx="1">
                  <c:v>8.8490241946869794</c:v>
                </c:pt>
                <c:pt idx="2">
                  <c:v>8.9675853142522008</c:v>
                </c:pt>
                <c:pt idx="3">
                  <c:v>8.9762545457753848</c:v>
                </c:pt>
                <c:pt idx="4">
                  <c:v>9.0009380320967232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Sheet1!$B$2:$B$6</c:f>
              <c:numCache>
                <c:formatCode>0.0</c:formatCode>
                <c:ptCount val="5"/>
                <c:pt idx="0">
                  <c:v>9.4822820656018365</c:v>
                </c:pt>
                <c:pt idx="1">
                  <c:v>9.4446355370904982</c:v>
                </c:pt>
                <c:pt idx="2">
                  <c:v>9.2886010580296912</c:v>
                </c:pt>
                <c:pt idx="3">
                  <c:v>9.2000924460891547</c:v>
                </c:pt>
                <c:pt idx="4">
                  <c:v>9.18506723064068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9.038979728448588</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3.2799342569200363E-2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0.22634432208176136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6.3103104727195714E-2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0.65878742594291495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6.3103104727195714E-2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0.22634432208176136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0.13483889338716182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9.038979728448588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Sheet1!$B$2:$B$6</c:f>
              <c:numCache>
                <c:formatCode>0.0</c:formatCode>
                <c:ptCount val="5"/>
                <c:pt idx="0">
                  <c:v>8.8734352236621152</c:v>
                </c:pt>
                <c:pt idx="1">
                  <c:v>8.9540704587413646</c:v>
                </c:pt>
                <c:pt idx="2">
                  <c:v>9.0519880220503453</c:v>
                </c:pt>
                <c:pt idx="3">
                  <c:v>9.0578134219900246</c:v>
                </c:pt>
                <c:pt idx="4">
                  <c:v>9.1161365058637074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Sheet1!$B$2:$B$6</c:f>
              <c:numCache>
                <c:formatCode>0.0</c:formatCode>
                <c:ptCount val="5"/>
                <c:pt idx="0">
                  <c:v>9.5265907118513908</c:v>
                </c:pt>
                <c:pt idx="1">
                  <c:v>9.4629455997101299</c:v>
                </c:pt>
                <c:pt idx="2">
                  <c:v>9.3249757188594344</c:v>
                </c:pt>
                <c:pt idx="3">
                  <c:v>9.3133485837243821</c:v>
                </c:pt>
                <c:pt idx="4">
                  <c:v>9.2896718534315461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9.1632463581027199</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0.20249195286166888</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0.1981252850802413</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5.5235848191534487E-2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0.57665438819830683</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5.5235848191534487E-2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0.1981252850802413</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0.11999206540592589</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9.1632463581027199</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Sheet1!$B$2:$B$6</c:f>
              <c:numCache>
                <c:formatCode>0.0</c:formatCode>
                <c:ptCount val="5"/>
                <c:pt idx="0">
                  <c:v>7.9450201701572629</c:v>
                </c:pt>
                <c:pt idx="1">
                  <c:v>8.0456453863482906</c:v>
                </c:pt>
                <c:pt idx="2">
                  <c:v>8.0506367288992671</c:v>
                </c:pt>
                <c:pt idx="3">
                  <c:v>8.1238934314107212</c:v>
                </c:pt>
                <c:pt idx="4">
                  <c:v>8.1250423669769241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Sheet1!$B$2:$B$6</c:f>
              <c:numCache>
                <c:formatCode>0.0</c:formatCode>
                <c:ptCount val="5"/>
                <c:pt idx="0">
                  <c:v>8.7591350453722825</c:v>
                </c:pt>
                <c:pt idx="1">
                  <c:v>8.7295270044734838</c:v>
                </c:pt>
                <c:pt idx="2">
                  <c:v>8.5060353882059818</c:v>
                </c:pt>
                <c:pt idx="3">
                  <c:v>8.471646061167073</c:v>
                </c:pt>
                <c:pt idx="4">
                  <c:v>8.4444499709892877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8.2000119726726215</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0.20713660929480682</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7.4870268805933726E-2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0.78163494299604164</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7.4870268805932838E-2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0.268551924825573</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0.37553014067941604</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8.2000119726726215</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(176)</c:v>
                </c:pt>
                <c:pt idx="1">
                  <c:v>Leeds General Infirmary (67)</c:v>
                </c:pt>
                <c:pt idx="2">
                  <c:v>Wharfedale Hospital (-)</c:v>
                </c:pt>
                <c:pt idx="3">
                  <c:v>St James's University Hospital (94)</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(176)</c:v>
                </c:pt>
                <c:pt idx="1">
                  <c:v>Leeds General Infirmary (67)</c:v>
                </c:pt>
                <c:pt idx="2">
                  <c:v>Wharfedale Hospital (-)</c:v>
                </c:pt>
                <c:pt idx="3">
                  <c:v>St James's University Hospital (94)</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(176)</c:v>
                </c:pt>
                <c:pt idx="1">
                  <c:v>Leeds General Infirmary (67)</c:v>
                </c:pt>
                <c:pt idx="2">
                  <c:v>Wharfedale Hospital (-)</c:v>
                </c:pt>
                <c:pt idx="3">
                  <c:v>St James's University Hospital (94)</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(176)</c:v>
                </c:pt>
                <c:pt idx="1">
                  <c:v>Leeds General Infirmary (67)</c:v>
                </c:pt>
                <c:pt idx="2">
                  <c:v>Wharfedale Hospital (-)</c:v>
                </c:pt>
                <c:pt idx="3">
                  <c:v>St James's University Hospital (94)</c:v>
                </c:pt>
                <c:pt idx="4">
                  <c:v>Chapel Allerton Hospital (-)</c:v>
                </c:pt>
              </c:strCache>
            </c:strRef>
          </c:cat>
          <c:val>
            <c:numRef>
              <c:f>Sheet1!$G$2:$G$6</c:f>
              <c:numCache>
                <c:formatCode>0.0;;</c:formatCode>
                <c:ptCount val="5"/>
                <c:pt idx="0">
                  <c:v>7.2573436346500806</c:v>
                </c:pt>
                <c:pt idx="1">
                  <c:v>6.0983090555351156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(176)</c:v>
                </c:pt>
                <c:pt idx="1">
                  <c:v>Leeds General Infirmary (67)</c:v>
                </c:pt>
                <c:pt idx="2">
                  <c:v>Wharfedale Hospital (-)</c:v>
                </c:pt>
                <c:pt idx="3">
                  <c:v>St James's University Hospital (94)</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(176)</c:v>
                </c:pt>
                <c:pt idx="1">
                  <c:v>Leeds General Infirmary (67)</c:v>
                </c:pt>
                <c:pt idx="2">
                  <c:v>Wharfedale Hospital (-)</c:v>
                </c:pt>
                <c:pt idx="3">
                  <c:v>St James's University Hospital (94)</c:v>
                </c:pt>
                <c:pt idx="4">
                  <c:v>Chapel Allerton Hospital (-)</c:v>
                </c:pt>
              </c:strCache>
            </c:strRef>
          </c:cat>
          <c:val>
            <c:numRef>
              <c:f>Sheet1!$I$2:$I$6</c:f>
              <c:numCache>
                <c:formatCode>0.0;;</c:formatCode>
                <c:ptCount val="5"/>
                <c:pt idx="0">
                  <c:v>0</c:v>
                </c:pt>
                <c:pt idx="1">
                  <c:v>0</c:v>
                </c:pt>
                <c:pt idx="2">
                  <c:v>0</c:v>
                </c:pt>
                <c:pt idx="3">
                  <c:v>8.3666708981781888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(176)</c:v>
                </c:pt>
                <c:pt idx="1">
                  <c:v>Leeds General Infirmary (67)</c:v>
                </c:pt>
                <c:pt idx="2">
                  <c:v>Wharfedale Hospital (-)</c:v>
                </c:pt>
                <c:pt idx="3">
                  <c:v>St James's University Hospital (94)</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2.7426563653499194</c:v>
                </c:pt>
                <c:pt idx="1">
                  <c:v>3.9016909444648844</c:v>
                </c:pt>
                <c:pt idx="2">
                  <c:v>0</c:v>
                </c:pt>
                <c:pt idx="3">
                  <c:v>1.6333291018218112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(180)</c:v>
                </c:pt>
                <c:pt idx="1">
                  <c:v>Leeds General Infirmary (68)</c:v>
                </c:pt>
                <c:pt idx="2">
                  <c:v>Wharfedale Hospital (-)</c:v>
                </c:pt>
                <c:pt idx="3">
                  <c:v>St James's University Hospital (96)</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(180)</c:v>
                </c:pt>
                <c:pt idx="1">
                  <c:v>Leeds General Infirmary (68)</c:v>
                </c:pt>
                <c:pt idx="2">
                  <c:v>Wharfedale Hospital (-)</c:v>
                </c:pt>
                <c:pt idx="3">
                  <c:v>St James's University Hospital (96)</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(180)</c:v>
                </c:pt>
                <c:pt idx="1">
                  <c:v>Leeds General Infirmary (68)</c:v>
                </c:pt>
                <c:pt idx="2">
                  <c:v>Wharfedale Hospital (-)</c:v>
                </c:pt>
                <c:pt idx="3">
                  <c:v>St James's University Hospital (96)</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(180)</c:v>
                </c:pt>
                <c:pt idx="1">
                  <c:v>Leeds General Infirmary (68)</c:v>
                </c:pt>
                <c:pt idx="2">
                  <c:v>Wharfedale Hospital (-)</c:v>
                </c:pt>
                <c:pt idx="3">
                  <c:v>St James's University Hospital (96)</c:v>
                </c:pt>
                <c:pt idx="4">
                  <c:v>Chapel Allerton Hospital (-)</c:v>
                </c:pt>
              </c:strCache>
            </c:strRef>
          </c:cat>
          <c:val>
            <c:numRef>
              <c:f>Sheet1!$G$2:$G$6</c:f>
              <c:numCache>
                <c:formatCode>0.0;;</c:formatCode>
                <c:ptCount val="5"/>
                <c:pt idx="0">
                  <c:v>8.0647593786127612</c:v>
                </c:pt>
                <c:pt idx="1">
                  <c:v>7.2925350270233054</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(180)</c:v>
                </c:pt>
                <c:pt idx="1">
                  <c:v>Leeds General Infirmary (68)</c:v>
                </c:pt>
                <c:pt idx="2">
                  <c:v>Wharfedale Hospital (-)</c:v>
                </c:pt>
                <c:pt idx="3">
                  <c:v>St James's University Hospital (96)</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(180)</c:v>
                </c:pt>
                <c:pt idx="1">
                  <c:v>Leeds General Infirmary (68)</c:v>
                </c:pt>
                <c:pt idx="2">
                  <c:v>Wharfedale Hospital (-)</c:v>
                </c:pt>
                <c:pt idx="3">
                  <c:v>St James's University Hospital (96)</c:v>
                </c:pt>
                <c:pt idx="4">
                  <c:v>Chapel Allerton Hospital (-)</c:v>
                </c:pt>
              </c:strCache>
            </c:strRef>
          </c:cat>
          <c:val>
            <c:numRef>
              <c:f>Sheet1!$I$2:$I$6</c:f>
              <c:numCache>
                <c:formatCode>0.0;;</c:formatCode>
                <c:ptCount val="5"/>
                <c:pt idx="0">
                  <c:v>0</c:v>
                </c:pt>
                <c:pt idx="1">
                  <c:v>0</c:v>
                </c:pt>
                <c:pt idx="2">
                  <c:v>0</c:v>
                </c:pt>
                <c:pt idx="3">
                  <c:v>8.674927416660692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(180)</c:v>
                </c:pt>
                <c:pt idx="1">
                  <c:v>Leeds General Infirmary (68)</c:v>
                </c:pt>
                <c:pt idx="2">
                  <c:v>Wharfedale Hospital (-)</c:v>
                </c:pt>
                <c:pt idx="3">
                  <c:v>St James's University Hospital (96)</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1.9352406213872388</c:v>
                </c:pt>
                <c:pt idx="1">
                  <c:v>2.7074649729766946</c:v>
                </c:pt>
                <c:pt idx="2">
                  <c:v>0</c:v>
                </c:pt>
                <c:pt idx="3">
                  <c:v>1.325072583339308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(435)</c:v>
                </c:pt>
                <c:pt idx="1">
                  <c:v>Leeds General Infirmary (154)</c:v>
                </c:pt>
                <c:pt idx="2">
                  <c:v>Wharfedale Hospital (-)</c:v>
                </c:pt>
                <c:pt idx="3">
                  <c:v>St James's University Hospital (261)</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(435)</c:v>
                </c:pt>
                <c:pt idx="1">
                  <c:v>Leeds General Infirmary (154)</c:v>
                </c:pt>
                <c:pt idx="2">
                  <c:v>Wharfedale Hospital (-)</c:v>
                </c:pt>
                <c:pt idx="3">
                  <c:v>St James's University Hospital (261)</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(435)</c:v>
                </c:pt>
                <c:pt idx="1">
                  <c:v>Leeds General Infirmary (154)</c:v>
                </c:pt>
                <c:pt idx="2">
                  <c:v>Wharfedale Hospital (-)</c:v>
                </c:pt>
                <c:pt idx="3">
                  <c:v>St James's University Hospital (261)</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(435)</c:v>
                </c:pt>
                <c:pt idx="1">
                  <c:v>Leeds General Infirmary (154)</c:v>
                </c:pt>
                <c:pt idx="2">
                  <c:v>Wharfedale Hospital (-)</c:v>
                </c:pt>
                <c:pt idx="3">
                  <c:v>St James's University Hospital (261)</c:v>
                </c:pt>
                <c:pt idx="4">
                  <c:v>Chapel Allerton Hospital (-)</c:v>
                </c:pt>
              </c:strCache>
            </c:strRef>
          </c:cat>
          <c:val>
            <c:numRef>
              <c:f>Sheet1!$G$2:$G$6</c:f>
              <c:numCache>
                <c:formatCode>0.0;;</c:formatCode>
                <c:ptCount val="5"/>
                <c:pt idx="0">
                  <c:v>6.729153104988713</c:v>
                </c:pt>
                <c:pt idx="1">
                  <c:v>7.0632869858545879</c:v>
                </c:pt>
                <c:pt idx="2">
                  <c:v>0</c:v>
                </c:pt>
                <c:pt idx="3">
                  <c:v>6.4940047302872852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(435)</c:v>
                </c:pt>
                <c:pt idx="1">
                  <c:v>Leeds General Infirmary (154)</c:v>
                </c:pt>
                <c:pt idx="2">
                  <c:v>Wharfedale Hospital (-)</c:v>
                </c:pt>
                <c:pt idx="3">
                  <c:v>St James's University Hospital (261)</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(435)</c:v>
                </c:pt>
                <c:pt idx="1">
                  <c:v>Leeds General Infirmary (154)</c:v>
                </c:pt>
                <c:pt idx="2">
                  <c:v>Wharfedale Hospital (-)</c:v>
                </c:pt>
                <c:pt idx="3">
                  <c:v>St James's University Hospital (261)</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(435)</c:v>
                </c:pt>
                <c:pt idx="1">
                  <c:v>Leeds General Infirmary (154)</c:v>
                </c:pt>
                <c:pt idx="2">
                  <c:v>Wharfedale Hospital (-)</c:v>
                </c:pt>
                <c:pt idx="3">
                  <c:v>St James's University Hospital (261)</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3.270846895011287</c:v>
                </c:pt>
                <c:pt idx="1">
                  <c:v>2.9367130141454121</c:v>
                </c:pt>
                <c:pt idx="2">
                  <c:v>0</c:v>
                </c:pt>
                <c:pt idx="3">
                  <c:v>3.5059952697127148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Sheet1!$G$2:$G$6</c:f>
              <c:numCache>
                <c:formatCode>0.0;;</c:formatCode>
                <c:ptCount val="5"/>
                <c:pt idx="0">
                  <c:v>8.3687818854382634</c:v>
                </c:pt>
                <c:pt idx="1">
                  <c:v>8.4650597097105429</c:v>
                </c:pt>
                <c:pt idx="2">
                  <c:v>0</c:v>
                </c:pt>
                <c:pt idx="3">
                  <c:v>8.4720250766222662</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1.6312181145617366</c:v>
                </c:pt>
                <c:pt idx="1">
                  <c:v>1.5349402902894571</c:v>
                </c:pt>
                <c:pt idx="2">
                  <c:v>0</c:v>
                </c:pt>
                <c:pt idx="3">
                  <c:v>1.5279749233777338</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Sheet1!$G$2:$G$6</c:f>
              <c:numCache>
                <c:formatCode>0.0;;</c:formatCode>
                <c:ptCount val="5"/>
                <c:pt idx="0">
                  <c:v>6.2827463959194896</c:v>
                </c:pt>
                <c:pt idx="1">
                  <c:v>6.2262187947076653</c:v>
                </c:pt>
                <c:pt idx="2">
                  <c:v>0</c:v>
                </c:pt>
                <c:pt idx="3">
                  <c:v>6.4499076510529108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3.7172536040805104</c:v>
                </c:pt>
                <c:pt idx="1">
                  <c:v>3.7737812052923347</c:v>
                </c:pt>
                <c:pt idx="2">
                  <c:v>0</c:v>
                </c:pt>
                <c:pt idx="3">
                  <c:v>3.5500923489470892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Sheet1!$G$2:$G$6</c:f>
              <c:numCache>
                <c:formatCode>0.0;;</c:formatCode>
                <c:ptCount val="5"/>
                <c:pt idx="0">
                  <c:v>8.555298268182991</c:v>
                </c:pt>
                <c:pt idx="1">
                  <c:v>8.8227932402262006</c:v>
                </c:pt>
                <c:pt idx="2">
                  <c:v>0</c:v>
                </c:pt>
                <c:pt idx="3">
                  <c:v>8.4362284137095962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1.444701731817009</c:v>
                </c:pt>
                <c:pt idx="1">
                  <c:v>1.1772067597737994</c:v>
                </c:pt>
                <c:pt idx="2">
                  <c:v>0</c:v>
                </c:pt>
                <c:pt idx="3">
                  <c:v>1.5637715862904038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Sheet1!$F$2:$F$6</c:f>
              <c:numCache>
                <c:formatCode>0.0;;</c:formatCode>
                <c:ptCount val="5"/>
                <c:pt idx="0">
                  <c:v>0</c:v>
                </c:pt>
                <c:pt idx="1">
                  <c:v>0</c:v>
                </c:pt>
                <c:pt idx="2">
                  <c:v>0</c:v>
                </c:pt>
                <c:pt idx="3">
                  <c:v>8.6646645466289094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Sheet1!$G$2:$G$6</c:f>
              <c:numCache>
                <c:formatCode>0.0;;</c:formatCode>
                <c:ptCount val="5"/>
                <c:pt idx="0">
                  <c:v>8.8199791510107595</c:v>
                </c:pt>
                <c:pt idx="1">
                  <c:v>9.2349980538007266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1.1800208489892405</c:v>
                </c:pt>
                <c:pt idx="1">
                  <c:v>0.76500194619927342</c:v>
                </c:pt>
                <c:pt idx="2">
                  <c:v>0</c:v>
                </c:pt>
                <c:pt idx="3">
                  <c:v>1.3353354533710906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Sheet1!$G$2:$G$6</c:f>
              <c:numCache>
                <c:formatCode>0.0;;</c:formatCode>
                <c:ptCount val="5"/>
                <c:pt idx="0">
                  <c:v>3.5129143819119761</c:v>
                </c:pt>
                <c:pt idx="1">
                  <c:v>3.411837191161248</c:v>
                </c:pt>
                <c:pt idx="2">
                  <c:v>0</c:v>
                </c:pt>
                <c:pt idx="3">
                  <c:v>3.646352722205684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6.4870856180880239</c:v>
                </c:pt>
                <c:pt idx="1">
                  <c:v>6.588162808838752</c:v>
                </c:pt>
                <c:pt idx="2">
                  <c:v>0</c:v>
                </c:pt>
                <c:pt idx="3">
                  <c:v>6.353647277794316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(158)</c:v>
                </c:pt>
                <c:pt idx="2">
                  <c:v>Wharfedale Hospital (-)</c:v>
                </c:pt>
                <c:pt idx="3">
                  <c:v>St James's University Hospital (268)</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(158)</c:v>
                </c:pt>
                <c:pt idx="2">
                  <c:v>Wharfedale Hospital (-)</c:v>
                </c:pt>
                <c:pt idx="3">
                  <c:v>St James's University Hospital (268)</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(158)</c:v>
                </c:pt>
                <c:pt idx="2">
                  <c:v>Wharfedale Hospital (-)</c:v>
                </c:pt>
                <c:pt idx="3">
                  <c:v>St James's University Hospital (268)</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(158)</c:v>
                </c:pt>
                <c:pt idx="2">
                  <c:v>Wharfedale Hospital (-)</c:v>
                </c:pt>
                <c:pt idx="3">
                  <c:v>St James's University Hospital (268)</c:v>
                </c:pt>
                <c:pt idx="4">
                  <c:v>Chapel Allerton Hospital (-)</c:v>
                </c:pt>
              </c:strCache>
            </c:strRef>
          </c:cat>
          <c:val>
            <c:numRef>
              <c:f>Sheet1!$G$2:$G$6</c:f>
              <c:numCache>
                <c:formatCode>0.0;;</c:formatCode>
                <c:ptCount val="5"/>
                <c:pt idx="0">
                  <c:v>8.795233245961807</c:v>
                </c:pt>
                <c:pt idx="1">
                  <c:v>8.9791977625073862</c:v>
                </c:pt>
                <c:pt idx="2">
                  <c:v>0</c:v>
                </c:pt>
                <c:pt idx="3">
                  <c:v>8.6612535843084828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(158)</c:v>
                </c:pt>
                <c:pt idx="2">
                  <c:v>Wharfedale Hospital (-)</c:v>
                </c:pt>
                <c:pt idx="3">
                  <c:v>St James's University Hospital (268)</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(158)</c:v>
                </c:pt>
                <c:pt idx="2">
                  <c:v>Wharfedale Hospital (-)</c:v>
                </c:pt>
                <c:pt idx="3">
                  <c:v>St James's University Hospital (268)</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(158)</c:v>
                </c:pt>
                <c:pt idx="2">
                  <c:v>Wharfedale Hospital (-)</c:v>
                </c:pt>
                <c:pt idx="3">
                  <c:v>St James's University Hospital (268)</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1.204766754038193</c:v>
                </c:pt>
                <c:pt idx="1">
                  <c:v>1.0208022374926138</c:v>
                </c:pt>
                <c:pt idx="2">
                  <c:v>0</c:v>
                </c:pt>
                <c:pt idx="3">
                  <c:v>1.3387464156915172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(335)</c:v>
                </c:pt>
                <c:pt idx="1">
                  <c:v>Leeds General Infirmary (112)</c:v>
                </c:pt>
                <c:pt idx="2">
                  <c:v>Wharfedale Hospital (-)</c:v>
                </c:pt>
                <c:pt idx="3">
                  <c:v>St James's University Hospital (205)</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(335)</c:v>
                </c:pt>
                <c:pt idx="1">
                  <c:v>Leeds General Infirmary (112)</c:v>
                </c:pt>
                <c:pt idx="2">
                  <c:v>Wharfedale Hospital (-)</c:v>
                </c:pt>
                <c:pt idx="3">
                  <c:v>St James's University Hospital (205)</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(335)</c:v>
                </c:pt>
                <c:pt idx="1">
                  <c:v>Leeds General Infirmary (112)</c:v>
                </c:pt>
                <c:pt idx="2">
                  <c:v>Wharfedale Hospital (-)</c:v>
                </c:pt>
                <c:pt idx="3">
                  <c:v>St James's University Hospital (205)</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(335)</c:v>
                </c:pt>
                <c:pt idx="1">
                  <c:v>Leeds General Infirmary (112)</c:v>
                </c:pt>
                <c:pt idx="2">
                  <c:v>Wharfedale Hospital (-)</c:v>
                </c:pt>
                <c:pt idx="3">
                  <c:v>St James's University Hospital (205)</c:v>
                </c:pt>
                <c:pt idx="4">
                  <c:v>Chapel Allerton Hospital (-)</c:v>
                </c:pt>
              </c:strCache>
            </c:strRef>
          </c:cat>
          <c:val>
            <c:numRef>
              <c:f>Sheet1!$G$2:$G$6</c:f>
              <c:numCache>
                <c:formatCode>0.0;;</c:formatCode>
                <c:ptCount val="5"/>
                <c:pt idx="0">
                  <c:v>8.568882994687927</c:v>
                </c:pt>
                <c:pt idx="1">
                  <c:v>8.8942339133225783</c:v>
                </c:pt>
                <c:pt idx="2">
                  <c:v>0</c:v>
                </c:pt>
                <c:pt idx="3">
                  <c:v>8.4217710408347148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(335)</c:v>
                </c:pt>
                <c:pt idx="1">
                  <c:v>Leeds General Infirmary (112)</c:v>
                </c:pt>
                <c:pt idx="2">
                  <c:v>Wharfedale Hospital (-)</c:v>
                </c:pt>
                <c:pt idx="3">
                  <c:v>St James's University Hospital (205)</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(335)</c:v>
                </c:pt>
                <c:pt idx="1">
                  <c:v>Leeds General Infirmary (112)</c:v>
                </c:pt>
                <c:pt idx="2">
                  <c:v>Wharfedale Hospital (-)</c:v>
                </c:pt>
                <c:pt idx="3">
                  <c:v>St James's University Hospital (205)</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(335)</c:v>
                </c:pt>
                <c:pt idx="1">
                  <c:v>Leeds General Infirmary (112)</c:v>
                </c:pt>
                <c:pt idx="2">
                  <c:v>Wharfedale Hospital (-)</c:v>
                </c:pt>
                <c:pt idx="3">
                  <c:v>St James's University Hospital (205)</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1.431117005312073</c:v>
                </c:pt>
                <c:pt idx="1">
                  <c:v>1.1057660866774217</c:v>
                </c:pt>
                <c:pt idx="2">
                  <c:v>0</c:v>
                </c:pt>
                <c:pt idx="3">
                  <c:v>1.5782289591652852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(267)</c:v>
                </c:pt>
                <c:pt idx="1">
                  <c:v>Leeds General Infirmary (98)</c:v>
                </c:pt>
                <c:pt idx="2">
                  <c:v>Wharfedale Hospital (-)</c:v>
                </c:pt>
                <c:pt idx="3">
                  <c:v>St James's University Hospital (157)</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(267)</c:v>
                </c:pt>
                <c:pt idx="1">
                  <c:v>Leeds General Infirmary (98)</c:v>
                </c:pt>
                <c:pt idx="2">
                  <c:v>Wharfedale Hospital (-)</c:v>
                </c:pt>
                <c:pt idx="3">
                  <c:v>St James's University Hospital (157)</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(267)</c:v>
                </c:pt>
                <c:pt idx="1">
                  <c:v>Leeds General Infirmary (98)</c:v>
                </c:pt>
                <c:pt idx="2">
                  <c:v>Wharfedale Hospital (-)</c:v>
                </c:pt>
                <c:pt idx="3">
                  <c:v>St James's University Hospital (157)</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(267)</c:v>
                </c:pt>
                <c:pt idx="1">
                  <c:v>Leeds General Infirmary (98)</c:v>
                </c:pt>
                <c:pt idx="2">
                  <c:v>Wharfedale Hospital (-)</c:v>
                </c:pt>
                <c:pt idx="3">
                  <c:v>St James's University Hospital (157)</c:v>
                </c:pt>
                <c:pt idx="4">
                  <c:v>Chapel Allerton Hospital (-)</c:v>
                </c:pt>
              </c:strCache>
            </c:strRef>
          </c:cat>
          <c:val>
            <c:numRef>
              <c:f>Sheet1!$G$2:$G$6</c:f>
              <c:numCache>
                <c:formatCode>0.0;;</c:formatCode>
                <c:ptCount val="5"/>
                <c:pt idx="0">
                  <c:v>8.3527874734415057</c:v>
                </c:pt>
                <c:pt idx="1">
                  <c:v>7.7087611202415127</c:v>
                </c:pt>
                <c:pt idx="2">
                  <c:v>0</c:v>
                </c:pt>
                <c:pt idx="3">
                  <c:v>8.5817877382598979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(267)</c:v>
                </c:pt>
                <c:pt idx="1">
                  <c:v>Leeds General Infirmary (98)</c:v>
                </c:pt>
                <c:pt idx="2">
                  <c:v>Wharfedale Hospital (-)</c:v>
                </c:pt>
                <c:pt idx="3">
                  <c:v>St James's University Hospital (157)</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(267)</c:v>
                </c:pt>
                <c:pt idx="1">
                  <c:v>Leeds General Infirmary (98)</c:v>
                </c:pt>
                <c:pt idx="2">
                  <c:v>Wharfedale Hospital (-)</c:v>
                </c:pt>
                <c:pt idx="3">
                  <c:v>St James's University Hospital (157)</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(267)</c:v>
                </c:pt>
                <c:pt idx="1">
                  <c:v>Leeds General Infirmary (98)</c:v>
                </c:pt>
                <c:pt idx="2">
                  <c:v>Wharfedale Hospital (-)</c:v>
                </c:pt>
                <c:pt idx="3">
                  <c:v>St James's University Hospital (157)</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1.6472125265584943</c:v>
                </c:pt>
                <c:pt idx="1">
                  <c:v>2.2912388797584873</c:v>
                </c:pt>
                <c:pt idx="2">
                  <c:v>0</c:v>
                </c:pt>
                <c:pt idx="3">
                  <c:v>1.4182122617401021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(173)</c:v>
                </c:pt>
                <c:pt idx="1">
                  <c:v>Leeds General Infirmary (68)</c:v>
                </c:pt>
                <c:pt idx="2">
                  <c:v>Wharfedale Hospital (-)</c:v>
                </c:pt>
                <c:pt idx="3">
                  <c:v>St James's University Hospital (95)</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(173)</c:v>
                </c:pt>
                <c:pt idx="1">
                  <c:v>Leeds General Infirmary (68)</c:v>
                </c:pt>
                <c:pt idx="2">
                  <c:v>Wharfedale Hospital (-)</c:v>
                </c:pt>
                <c:pt idx="3">
                  <c:v>St James's University Hospital (95)</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(173)</c:v>
                </c:pt>
                <c:pt idx="1">
                  <c:v>Leeds General Infirmary (68)</c:v>
                </c:pt>
                <c:pt idx="2">
                  <c:v>Wharfedale Hospital (-)</c:v>
                </c:pt>
                <c:pt idx="3">
                  <c:v>St James's University Hospital (95)</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(173)</c:v>
                </c:pt>
                <c:pt idx="1">
                  <c:v>Leeds General Infirmary (68)</c:v>
                </c:pt>
                <c:pt idx="2">
                  <c:v>Wharfedale Hospital (-)</c:v>
                </c:pt>
                <c:pt idx="3">
                  <c:v>St James's University Hospital (95)</c:v>
                </c:pt>
                <c:pt idx="4">
                  <c:v>Chapel Allerton Hospital (-)</c:v>
                </c:pt>
              </c:strCache>
            </c:strRef>
          </c:cat>
          <c:val>
            <c:numRef>
              <c:f>Sheet1!$G$2:$G$6</c:f>
              <c:numCache>
                <c:formatCode>0.0;;</c:formatCode>
                <c:ptCount val="5"/>
                <c:pt idx="0">
                  <c:v>7.963584713698606</c:v>
                </c:pt>
                <c:pt idx="1">
                  <c:v>7.9790507272143714</c:v>
                </c:pt>
                <c:pt idx="2">
                  <c:v>0</c:v>
                </c:pt>
                <c:pt idx="3">
                  <c:v>7.8791482683504466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(173)</c:v>
                </c:pt>
                <c:pt idx="1">
                  <c:v>Leeds General Infirmary (68)</c:v>
                </c:pt>
                <c:pt idx="2">
                  <c:v>Wharfedale Hospital (-)</c:v>
                </c:pt>
                <c:pt idx="3">
                  <c:v>St James's University Hospital (95)</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(173)</c:v>
                </c:pt>
                <c:pt idx="1">
                  <c:v>Leeds General Infirmary (68)</c:v>
                </c:pt>
                <c:pt idx="2">
                  <c:v>Wharfedale Hospital (-)</c:v>
                </c:pt>
                <c:pt idx="3">
                  <c:v>St James's University Hospital (95)</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(173)</c:v>
                </c:pt>
                <c:pt idx="1">
                  <c:v>Leeds General Infirmary (68)</c:v>
                </c:pt>
                <c:pt idx="2">
                  <c:v>Wharfedale Hospital (-)</c:v>
                </c:pt>
                <c:pt idx="3">
                  <c:v>St James's University Hospital (95)</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2.036415286301394</c:v>
                </c:pt>
                <c:pt idx="1">
                  <c:v>2.0209492727856286</c:v>
                </c:pt>
                <c:pt idx="2">
                  <c:v>0</c:v>
                </c:pt>
                <c:pt idx="3">
                  <c:v>2.1208517316495534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(191)</c:v>
                </c:pt>
                <c:pt idx="1">
                  <c:v>Leeds General Infirmary (64)</c:v>
                </c:pt>
                <c:pt idx="2">
                  <c:v>Wharfedale Hospital (-)</c:v>
                </c:pt>
                <c:pt idx="3">
                  <c:v>St James's University Hospital (122)</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(191)</c:v>
                </c:pt>
                <c:pt idx="1">
                  <c:v>Leeds General Infirmary (64)</c:v>
                </c:pt>
                <c:pt idx="2">
                  <c:v>Wharfedale Hospital (-)</c:v>
                </c:pt>
                <c:pt idx="3">
                  <c:v>St James's University Hospital (122)</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(191)</c:v>
                </c:pt>
                <c:pt idx="1">
                  <c:v>Leeds General Infirmary (64)</c:v>
                </c:pt>
                <c:pt idx="2">
                  <c:v>Wharfedale Hospital (-)</c:v>
                </c:pt>
                <c:pt idx="3">
                  <c:v>St James's University Hospital (122)</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(191)</c:v>
                </c:pt>
                <c:pt idx="1">
                  <c:v>Leeds General Infirmary (64)</c:v>
                </c:pt>
                <c:pt idx="2">
                  <c:v>Wharfedale Hospital (-)</c:v>
                </c:pt>
                <c:pt idx="3">
                  <c:v>St James's University Hospital (122)</c:v>
                </c:pt>
                <c:pt idx="4">
                  <c:v>Chapel Allerton Hospital (-)</c:v>
                </c:pt>
              </c:strCache>
            </c:strRef>
          </c:cat>
          <c:val>
            <c:numRef>
              <c:f>Sheet1!$G$2:$G$6</c:f>
              <c:numCache>
                <c:formatCode>0.0;;</c:formatCode>
                <c:ptCount val="5"/>
                <c:pt idx="0">
                  <c:v>6.4003046496146281</c:v>
                </c:pt>
                <c:pt idx="1">
                  <c:v>6.2907763156183192</c:v>
                </c:pt>
                <c:pt idx="2">
                  <c:v>0</c:v>
                </c:pt>
                <c:pt idx="3">
                  <c:v>6.5504858378469297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(191)</c:v>
                </c:pt>
                <c:pt idx="1">
                  <c:v>Leeds General Infirmary (64)</c:v>
                </c:pt>
                <c:pt idx="2">
                  <c:v>Wharfedale Hospital (-)</c:v>
                </c:pt>
                <c:pt idx="3">
                  <c:v>St James's University Hospital (122)</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(191)</c:v>
                </c:pt>
                <c:pt idx="1">
                  <c:v>Leeds General Infirmary (64)</c:v>
                </c:pt>
                <c:pt idx="2">
                  <c:v>Wharfedale Hospital (-)</c:v>
                </c:pt>
                <c:pt idx="3">
                  <c:v>St James's University Hospital (122)</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(191)</c:v>
                </c:pt>
                <c:pt idx="1">
                  <c:v>Leeds General Infirmary (64)</c:v>
                </c:pt>
                <c:pt idx="2">
                  <c:v>Wharfedale Hospital (-)</c:v>
                </c:pt>
                <c:pt idx="3">
                  <c:v>St James's University Hospital (122)</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3.5996953503853719</c:v>
                </c:pt>
                <c:pt idx="1">
                  <c:v>3.7092236843816808</c:v>
                </c:pt>
                <c:pt idx="2">
                  <c:v>0</c:v>
                </c:pt>
                <c:pt idx="3">
                  <c:v>3.4495141621530703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Leeds General Infirmary (157)</c:v>
                </c:pt>
                <c:pt idx="2">
                  <c:v>Wharfedale Hospital (-)</c:v>
                </c:pt>
                <c:pt idx="3">
                  <c:v>St James's University Hospital (245)</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Leeds General Infirmary (157)</c:v>
                </c:pt>
                <c:pt idx="2">
                  <c:v>Wharfedale Hospital (-)</c:v>
                </c:pt>
                <c:pt idx="3">
                  <c:v>St James's University Hospital (245)</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Leeds General Infirmary (157)</c:v>
                </c:pt>
                <c:pt idx="2">
                  <c:v>Wharfedale Hospital (-)</c:v>
                </c:pt>
                <c:pt idx="3">
                  <c:v>St James's University Hospital (245)</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Leeds General Infirmary (157)</c:v>
                </c:pt>
                <c:pt idx="2">
                  <c:v>Wharfedale Hospital (-)</c:v>
                </c:pt>
                <c:pt idx="3">
                  <c:v>St James's University Hospital (245)</c:v>
                </c:pt>
                <c:pt idx="4">
                  <c:v>Chapel Allerton Hospital (-)</c:v>
                </c:pt>
              </c:strCache>
            </c:strRef>
          </c:cat>
          <c:val>
            <c:numRef>
              <c:f>Sheet1!$G$2:$G$6</c:f>
              <c:numCache>
                <c:formatCode>0.0;;</c:formatCode>
                <c:ptCount val="5"/>
                <c:pt idx="0">
                  <c:v>9.5146333872253432</c:v>
                </c:pt>
                <c:pt idx="1">
                  <c:v>9.3904516076772158</c:v>
                </c:pt>
                <c:pt idx="2">
                  <c:v>0</c:v>
                </c:pt>
                <c:pt idx="3">
                  <c:v>9.5495022887570578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Leeds General Infirmary (157)</c:v>
                </c:pt>
                <c:pt idx="2">
                  <c:v>Wharfedale Hospital (-)</c:v>
                </c:pt>
                <c:pt idx="3">
                  <c:v>St James's University Hospital (245)</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Leeds General Infirmary (157)</c:v>
                </c:pt>
                <c:pt idx="2">
                  <c:v>Wharfedale Hospital (-)</c:v>
                </c:pt>
                <c:pt idx="3">
                  <c:v>St James's University Hospital (245)</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Leeds General Infirmary (157)</c:v>
                </c:pt>
                <c:pt idx="2">
                  <c:v>Wharfedale Hospital (-)</c:v>
                </c:pt>
                <c:pt idx="3">
                  <c:v>St James's University Hospital (245)</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0.48536661277465676</c:v>
                </c:pt>
                <c:pt idx="1">
                  <c:v>0.60954839232278424</c:v>
                </c:pt>
                <c:pt idx="2">
                  <c:v>0</c:v>
                </c:pt>
                <c:pt idx="3">
                  <c:v>0.45049771124294224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(427)</c:v>
                </c:pt>
                <c:pt idx="1">
                  <c:v>Leeds General Infirmary (154)</c:v>
                </c:pt>
                <c:pt idx="2">
                  <c:v>Wharfedale Hospital (-)</c:v>
                </c:pt>
                <c:pt idx="3">
                  <c:v>St James's University Hospital (254)</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(427)</c:v>
                </c:pt>
                <c:pt idx="1">
                  <c:v>Leeds General Infirmary (154)</c:v>
                </c:pt>
                <c:pt idx="2">
                  <c:v>Wharfedale Hospital (-)</c:v>
                </c:pt>
                <c:pt idx="3">
                  <c:v>St James's University Hospital (254)</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(427)</c:v>
                </c:pt>
                <c:pt idx="1">
                  <c:v>Leeds General Infirmary (154)</c:v>
                </c:pt>
                <c:pt idx="2">
                  <c:v>Wharfedale Hospital (-)</c:v>
                </c:pt>
                <c:pt idx="3">
                  <c:v>St James's University Hospital (254)</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(427)</c:v>
                </c:pt>
                <c:pt idx="1">
                  <c:v>Leeds General Infirmary (154)</c:v>
                </c:pt>
                <c:pt idx="2">
                  <c:v>Wharfedale Hospital (-)</c:v>
                </c:pt>
                <c:pt idx="3">
                  <c:v>St James's University Hospital (254)</c:v>
                </c:pt>
                <c:pt idx="4">
                  <c:v>Chapel Allerton Hospital (-)</c:v>
                </c:pt>
              </c:strCache>
            </c:strRef>
          </c:cat>
          <c:val>
            <c:numRef>
              <c:f>Sheet1!$G$2:$G$6</c:f>
              <c:numCache>
                <c:formatCode>0.0;;</c:formatCode>
                <c:ptCount val="5"/>
                <c:pt idx="0">
                  <c:v>8.8475711967719448</c:v>
                </c:pt>
                <c:pt idx="1">
                  <c:v>8.9714804310093346</c:v>
                </c:pt>
                <c:pt idx="2">
                  <c:v>0</c:v>
                </c:pt>
                <c:pt idx="3">
                  <c:v>8.8113993078700066</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(427)</c:v>
                </c:pt>
                <c:pt idx="1">
                  <c:v>Leeds General Infirmary (154)</c:v>
                </c:pt>
                <c:pt idx="2">
                  <c:v>Wharfedale Hospital (-)</c:v>
                </c:pt>
                <c:pt idx="3">
                  <c:v>St James's University Hospital (254)</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(427)</c:v>
                </c:pt>
                <c:pt idx="1">
                  <c:v>Leeds General Infirmary (154)</c:v>
                </c:pt>
                <c:pt idx="2">
                  <c:v>Wharfedale Hospital (-)</c:v>
                </c:pt>
                <c:pt idx="3">
                  <c:v>St James's University Hospital (254)</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(427)</c:v>
                </c:pt>
                <c:pt idx="1">
                  <c:v>Leeds General Infirmary (154)</c:v>
                </c:pt>
                <c:pt idx="2">
                  <c:v>Wharfedale Hospital (-)</c:v>
                </c:pt>
                <c:pt idx="3">
                  <c:v>St James's University Hospital (254)</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1.1524288032280552</c:v>
                </c:pt>
                <c:pt idx="1">
                  <c:v>1.0285195689906654</c:v>
                </c:pt>
                <c:pt idx="2">
                  <c:v>0</c:v>
                </c:pt>
                <c:pt idx="3">
                  <c:v>1.1886006921299934</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(447)</c:v>
                </c:pt>
                <c:pt idx="1">
                  <c:v>Leeds General Infirmary (159)</c:v>
                </c:pt>
                <c:pt idx="2">
                  <c:v>Wharfedale Hospital (-)</c:v>
                </c:pt>
                <c:pt idx="3">
                  <c:v>St James's University Hospital (268)</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(447)</c:v>
                </c:pt>
                <c:pt idx="1">
                  <c:v>Leeds General Infirmary (159)</c:v>
                </c:pt>
                <c:pt idx="2">
                  <c:v>Wharfedale Hospital (-)</c:v>
                </c:pt>
                <c:pt idx="3">
                  <c:v>St James's University Hospital (268)</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(447)</c:v>
                </c:pt>
                <c:pt idx="1">
                  <c:v>Leeds General Infirmary (159)</c:v>
                </c:pt>
                <c:pt idx="2">
                  <c:v>Wharfedale Hospital (-)</c:v>
                </c:pt>
                <c:pt idx="3">
                  <c:v>St James's University Hospital (268)</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(447)</c:v>
                </c:pt>
                <c:pt idx="1">
                  <c:v>Leeds General Infirmary (159)</c:v>
                </c:pt>
                <c:pt idx="2">
                  <c:v>Wharfedale Hospital (-)</c:v>
                </c:pt>
                <c:pt idx="3">
                  <c:v>St James's University Hospital (268)</c:v>
                </c:pt>
                <c:pt idx="4">
                  <c:v>Chapel Allerton Hospital (-)</c:v>
                </c:pt>
              </c:strCache>
            </c:strRef>
          </c:cat>
          <c:val>
            <c:numRef>
              <c:f>Sheet1!$G$2:$G$6</c:f>
              <c:numCache>
                <c:formatCode>0.0;;</c:formatCode>
                <c:ptCount val="5"/>
                <c:pt idx="0">
                  <c:v>9.0826950536267717</c:v>
                </c:pt>
                <c:pt idx="1">
                  <c:v>9.2857699637716866</c:v>
                </c:pt>
                <c:pt idx="2">
                  <c:v>0</c:v>
                </c:pt>
                <c:pt idx="3">
                  <c:v>8.9375208300112501</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(447)</c:v>
                </c:pt>
                <c:pt idx="1">
                  <c:v>Leeds General Infirmary (159)</c:v>
                </c:pt>
                <c:pt idx="2">
                  <c:v>Wharfedale Hospital (-)</c:v>
                </c:pt>
                <c:pt idx="3">
                  <c:v>St James's University Hospital (268)</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(447)</c:v>
                </c:pt>
                <c:pt idx="1">
                  <c:v>Leeds General Infirmary (159)</c:v>
                </c:pt>
                <c:pt idx="2">
                  <c:v>Wharfedale Hospital (-)</c:v>
                </c:pt>
                <c:pt idx="3">
                  <c:v>St James's University Hospital (268)</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(447)</c:v>
                </c:pt>
                <c:pt idx="1">
                  <c:v>Leeds General Infirmary (159)</c:v>
                </c:pt>
                <c:pt idx="2">
                  <c:v>Wharfedale Hospital (-)</c:v>
                </c:pt>
                <c:pt idx="3">
                  <c:v>St James's University Hospital (268)</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0.91730494637322835</c:v>
                </c:pt>
                <c:pt idx="1">
                  <c:v>0.71423003622831338</c:v>
                </c:pt>
                <c:pt idx="2">
                  <c:v>0</c:v>
                </c:pt>
                <c:pt idx="3">
                  <c:v>1.0624791699887499</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(444)</c:v>
                </c:pt>
                <c:pt idx="1">
                  <c:v>Leeds General Infirmary (159)</c:v>
                </c:pt>
                <c:pt idx="2">
                  <c:v>Wharfedale Hospital (-)</c:v>
                </c:pt>
                <c:pt idx="3">
                  <c:v>St James's University Hospital (265)</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(444)</c:v>
                </c:pt>
                <c:pt idx="1">
                  <c:v>Leeds General Infirmary (159)</c:v>
                </c:pt>
                <c:pt idx="2">
                  <c:v>Wharfedale Hospital (-)</c:v>
                </c:pt>
                <c:pt idx="3">
                  <c:v>St James's University Hospital (265)</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(444)</c:v>
                </c:pt>
                <c:pt idx="1">
                  <c:v>Leeds General Infirmary (159)</c:v>
                </c:pt>
                <c:pt idx="2">
                  <c:v>Wharfedale Hospital (-)</c:v>
                </c:pt>
                <c:pt idx="3">
                  <c:v>St James's University Hospital (265)</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(444)</c:v>
                </c:pt>
                <c:pt idx="1">
                  <c:v>Leeds General Infirmary (159)</c:v>
                </c:pt>
                <c:pt idx="2">
                  <c:v>Wharfedale Hospital (-)</c:v>
                </c:pt>
                <c:pt idx="3">
                  <c:v>St James's University Hospital (265)</c:v>
                </c:pt>
                <c:pt idx="4">
                  <c:v>Chapel Allerton Hospital (-)</c:v>
                </c:pt>
              </c:strCache>
            </c:strRef>
          </c:cat>
          <c:val>
            <c:numRef>
              <c:f>Sheet1!$G$2:$G$6</c:f>
              <c:numCache>
                <c:formatCode>0.0;;</c:formatCode>
                <c:ptCount val="5"/>
                <c:pt idx="0">
                  <c:v>9.0992877542606081</c:v>
                </c:pt>
                <c:pt idx="1">
                  <c:v>8.9837653079193327</c:v>
                </c:pt>
                <c:pt idx="2">
                  <c:v>0</c:v>
                </c:pt>
                <c:pt idx="3">
                  <c:v>9.1410018425864603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(444)</c:v>
                </c:pt>
                <c:pt idx="1">
                  <c:v>Leeds General Infirmary (159)</c:v>
                </c:pt>
                <c:pt idx="2">
                  <c:v>Wharfedale Hospital (-)</c:v>
                </c:pt>
                <c:pt idx="3">
                  <c:v>St James's University Hospital (265)</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(444)</c:v>
                </c:pt>
                <c:pt idx="1">
                  <c:v>Leeds General Infirmary (159)</c:v>
                </c:pt>
                <c:pt idx="2">
                  <c:v>Wharfedale Hospital (-)</c:v>
                </c:pt>
                <c:pt idx="3">
                  <c:v>St James's University Hospital (265)</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(444)</c:v>
                </c:pt>
                <c:pt idx="1">
                  <c:v>Leeds General Infirmary (159)</c:v>
                </c:pt>
                <c:pt idx="2">
                  <c:v>Wharfedale Hospital (-)</c:v>
                </c:pt>
                <c:pt idx="3">
                  <c:v>St James's University Hospital (265)</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0.9007122457393919</c:v>
                </c:pt>
                <c:pt idx="1">
                  <c:v>1.0162346920806673</c:v>
                </c:pt>
                <c:pt idx="2">
                  <c:v>0</c:v>
                </c:pt>
                <c:pt idx="3">
                  <c:v>0.85899815741353969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(425)</c:v>
                </c:pt>
                <c:pt idx="1">
                  <c:v>Leeds General Infirmary (154)</c:v>
                </c:pt>
                <c:pt idx="2">
                  <c:v>Wharfedale Hospital (-)</c:v>
                </c:pt>
                <c:pt idx="3">
                  <c:v>St James's University Hospital (253)</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(425)</c:v>
                </c:pt>
                <c:pt idx="1">
                  <c:v>Leeds General Infirmary (154)</c:v>
                </c:pt>
                <c:pt idx="2">
                  <c:v>Wharfedale Hospital (-)</c:v>
                </c:pt>
                <c:pt idx="3">
                  <c:v>St James's University Hospital (253)</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(425)</c:v>
                </c:pt>
                <c:pt idx="1">
                  <c:v>Leeds General Infirmary (154)</c:v>
                </c:pt>
                <c:pt idx="2">
                  <c:v>Wharfedale Hospital (-)</c:v>
                </c:pt>
                <c:pt idx="3">
                  <c:v>St James's University Hospital (253)</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(425)</c:v>
                </c:pt>
                <c:pt idx="1">
                  <c:v>Leeds General Infirmary (154)</c:v>
                </c:pt>
                <c:pt idx="2">
                  <c:v>Wharfedale Hospital (-)</c:v>
                </c:pt>
                <c:pt idx="3">
                  <c:v>St James's University Hospital (253)</c:v>
                </c:pt>
                <c:pt idx="4">
                  <c:v>Chapel Allerton Hospital (-)</c:v>
                </c:pt>
              </c:strCache>
            </c:strRef>
          </c:cat>
          <c:val>
            <c:numRef>
              <c:f>Sheet1!$G$2:$G$6</c:f>
              <c:numCache>
                <c:formatCode>0.0;;</c:formatCode>
                <c:ptCount val="5"/>
                <c:pt idx="0">
                  <c:v>8.9332091725194989</c:v>
                </c:pt>
                <c:pt idx="1">
                  <c:v>9.0229727002550728</c:v>
                </c:pt>
                <c:pt idx="2">
                  <c:v>0</c:v>
                </c:pt>
                <c:pt idx="3">
                  <c:v>8.8433446977945209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(425)</c:v>
                </c:pt>
                <c:pt idx="1">
                  <c:v>Leeds General Infirmary (154)</c:v>
                </c:pt>
                <c:pt idx="2">
                  <c:v>Wharfedale Hospital (-)</c:v>
                </c:pt>
                <c:pt idx="3">
                  <c:v>St James's University Hospital (253)</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(425)</c:v>
                </c:pt>
                <c:pt idx="1">
                  <c:v>Leeds General Infirmary (154)</c:v>
                </c:pt>
                <c:pt idx="2">
                  <c:v>Wharfedale Hospital (-)</c:v>
                </c:pt>
                <c:pt idx="3">
                  <c:v>St James's University Hospital (253)</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(425)</c:v>
                </c:pt>
                <c:pt idx="1">
                  <c:v>Leeds General Infirmary (154)</c:v>
                </c:pt>
                <c:pt idx="2">
                  <c:v>Wharfedale Hospital (-)</c:v>
                </c:pt>
                <c:pt idx="3">
                  <c:v>St James's University Hospital (253)</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1.0667908274805011</c:v>
                </c:pt>
                <c:pt idx="1">
                  <c:v>0.97702729974492719</c:v>
                </c:pt>
                <c:pt idx="2">
                  <c:v>0</c:v>
                </c:pt>
                <c:pt idx="3">
                  <c:v>1.1566553022054791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(158)</c:v>
                </c:pt>
                <c:pt idx="2">
                  <c:v>Wharfedale Hospital (-)</c:v>
                </c:pt>
                <c:pt idx="3">
                  <c:v>St James's University Hospital (268)</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(158)</c:v>
                </c:pt>
                <c:pt idx="2">
                  <c:v>Wharfedale Hospital (-)</c:v>
                </c:pt>
                <c:pt idx="3">
                  <c:v>St James's University Hospital (268)</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(158)</c:v>
                </c:pt>
                <c:pt idx="2">
                  <c:v>Wharfedale Hospital (-)</c:v>
                </c:pt>
                <c:pt idx="3">
                  <c:v>St James's University Hospital (268)</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(158)</c:v>
                </c:pt>
                <c:pt idx="2">
                  <c:v>Wharfedale Hospital (-)</c:v>
                </c:pt>
                <c:pt idx="3">
                  <c:v>St James's University Hospital (268)</c:v>
                </c:pt>
                <c:pt idx="4">
                  <c:v>Chapel Allerton Hospital (-)</c:v>
                </c:pt>
              </c:strCache>
            </c:strRef>
          </c:cat>
          <c:val>
            <c:numRef>
              <c:f>Sheet1!$G$2:$G$6</c:f>
              <c:numCache>
                <c:formatCode>0.0;;</c:formatCode>
                <c:ptCount val="5"/>
                <c:pt idx="0">
                  <c:v>8.999675196161439</c:v>
                </c:pt>
                <c:pt idx="1">
                  <c:v>9.2780135001813431</c:v>
                </c:pt>
                <c:pt idx="2">
                  <c:v>0</c:v>
                </c:pt>
                <c:pt idx="3">
                  <c:v>8.7749708560688884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(158)</c:v>
                </c:pt>
                <c:pt idx="2">
                  <c:v>Wharfedale Hospital (-)</c:v>
                </c:pt>
                <c:pt idx="3">
                  <c:v>St James's University Hospital (268)</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(158)</c:v>
                </c:pt>
                <c:pt idx="2">
                  <c:v>Wharfedale Hospital (-)</c:v>
                </c:pt>
                <c:pt idx="3">
                  <c:v>St James's University Hospital (268)</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(158)</c:v>
                </c:pt>
                <c:pt idx="2">
                  <c:v>Wharfedale Hospital (-)</c:v>
                </c:pt>
                <c:pt idx="3">
                  <c:v>St James's University Hospital (268)</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1.000324803838561</c:v>
                </c:pt>
                <c:pt idx="1">
                  <c:v>0.72198649981865692</c:v>
                </c:pt>
                <c:pt idx="2">
                  <c:v>0</c:v>
                </c:pt>
                <c:pt idx="3">
                  <c:v>1.2250291439311116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(159)</c:v>
                </c:pt>
                <c:pt idx="2">
                  <c:v>Wharfedale Hospital (-)</c:v>
                </c:pt>
                <c:pt idx="3">
                  <c:v>St James's University Hospital (267)</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(159)</c:v>
                </c:pt>
                <c:pt idx="2">
                  <c:v>Wharfedale Hospital (-)</c:v>
                </c:pt>
                <c:pt idx="3">
                  <c:v>St James's University Hospital (267)</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(159)</c:v>
                </c:pt>
                <c:pt idx="2">
                  <c:v>Wharfedale Hospital (-)</c:v>
                </c:pt>
                <c:pt idx="3">
                  <c:v>St James's University Hospital (267)</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(159)</c:v>
                </c:pt>
                <c:pt idx="2">
                  <c:v>Wharfedale Hospital (-)</c:v>
                </c:pt>
                <c:pt idx="3">
                  <c:v>St James's University Hospital (267)</c:v>
                </c:pt>
                <c:pt idx="4">
                  <c:v>Chapel Allerton Hospital (-)</c:v>
                </c:pt>
              </c:strCache>
            </c:strRef>
          </c:cat>
          <c:val>
            <c:numRef>
              <c:f>Sheet1!$G$2:$G$6</c:f>
              <c:numCache>
                <c:formatCode>0.0;;</c:formatCode>
                <c:ptCount val="5"/>
                <c:pt idx="0">
                  <c:v>9.0089120012103567</c:v>
                </c:pt>
                <c:pt idx="1">
                  <c:v>9.1712561295793122</c:v>
                </c:pt>
                <c:pt idx="2">
                  <c:v>0</c:v>
                </c:pt>
                <c:pt idx="3">
                  <c:v>8.9192493761200389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(159)</c:v>
                </c:pt>
                <c:pt idx="2">
                  <c:v>Wharfedale Hospital (-)</c:v>
                </c:pt>
                <c:pt idx="3">
                  <c:v>St James's University Hospital (267)</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(159)</c:v>
                </c:pt>
                <c:pt idx="2">
                  <c:v>Wharfedale Hospital (-)</c:v>
                </c:pt>
                <c:pt idx="3">
                  <c:v>St James's University Hospital (267)</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(159)</c:v>
                </c:pt>
                <c:pt idx="2">
                  <c:v>Wharfedale Hospital (-)</c:v>
                </c:pt>
                <c:pt idx="3">
                  <c:v>St James's University Hospital (267)</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0.99108799878964327</c:v>
                </c:pt>
                <c:pt idx="1">
                  <c:v>0.82874387042068776</c:v>
                </c:pt>
                <c:pt idx="2">
                  <c:v>0</c:v>
                </c:pt>
                <c:pt idx="3">
                  <c:v>1.0807506238799611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(447)</c:v>
                </c:pt>
                <c:pt idx="1">
                  <c:v>Leeds General Infirmary (159)</c:v>
                </c:pt>
                <c:pt idx="2">
                  <c:v>Wharfedale Hospital (-)</c:v>
                </c:pt>
                <c:pt idx="3">
                  <c:v>St James's University Hospital (268)</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(447)</c:v>
                </c:pt>
                <c:pt idx="1">
                  <c:v>Leeds General Infirmary (159)</c:v>
                </c:pt>
                <c:pt idx="2">
                  <c:v>Wharfedale Hospital (-)</c:v>
                </c:pt>
                <c:pt idx="3">
                  <c:v>St James's University Hospital (268)</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(447)</c:v>
                </c:pt>
                <c:pt idx="1">
                  <c:v>Leeds General Infirmary (159)</c:v>
                </c:pt>
                <c:pt idx="2">
                  <c:v>Wharfedale Hospital (-)</c:v>
                </c:pt>
                <c:pt idx="3">
                  <c:v>St James's University Hospital (268)</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(447)</c:v>
                </c:pt>
                <c:pt idx="1">
                  <c:v>Leeds General Infirmary (159)</c:v>
                </c:pt>
                <c:pt idx="2">
                  <c:v>Wharfedale Hospital (-)</c:v>
                </c:pt>
                <c:pt idx="3">
                  <c:v>St James's University Hospital (268)</c:v>
                </c:pt>
                <c:pt idx="4">
                  <c:v>Chapel Allerton Hospital (-)</c:v>
                </c:pt>
              </c:strCache>
            </c:strRef>
          </c:cat>
          <c:val>
            <c:numRef>
              <c:f>Sheet1!$G$2:$G$6</c:f>
              <c:numCache>
                <c:formatCode>0.0;;</c:formatCode>
                <c:ptCount val="5"/>
                <c:pt idx="0">
                  <c:v>7.5982323937992877</c:v>
                </c:pt>
                <c:pt idx="1">
                  <c:v>8.0059406360733671</c:v>
                </c:pt>
                <c:pt idx="2">
                  <c:v>0</c:v>
                </c:pt>
                <c:pt idx="3">
                  <c:v>7.4500313501676789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(447)</c:v>
                </c:pt>
                <c:pt idx="1">
                  <c:v>Leeds General Infirmary (159)</c:v>
                </c:pt>
                <c:pt idx="2">
                  <c:v>Wharfedale Hospital (-)</c:v>
                </c:pt>
                <c:pt idx="3">
                  <c:v>St James's University Hospital (268)</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(447)</c:v>
                </c:pt>
                <c:pt idx="1">
                  <c:v>Leeds General Infirmary (159)</c:v>
                </c:pt>
                <c:pt idx="2">
                  <c:v>Wharfedale Hospital (-)</c:v>
                </c:pt>
                <c:pt idx="3">
                  <c:v>St James's University Hospital (268)</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(447)</c:v>
                </c:pt>
                <c:pt idx="1">
                  <c:v>Leeds General Infirmary (159)</c:v>
                </c:pt>
                <c:pt idx="2">
                  <c:v>Wharfedale Hospital (-)</c:v>
                </c:pt>
                <c:pt idx="3">
                  <c:v>St James's University Hospital (268)</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2.4017676062007123</c:v>
                </c:pt>
                <c:pt idx="1">
                  <c:v>1.9940593639266329</c:v>
                </c:pt>
                <c:pt idx="2">
                  <c:v>0</c:v>
                </c:pt>
                <c:pt idx="3">
                  <c:v>2.5499686498323211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Leeds General Infirmary (146)</c:v>
                </c:pt>
                <c:pt idx="2">
                  <c:v>Wharfedale Hospital (-)</c:v>
                </c:pt>
                <c:pt idx="3">
                  <c:v>St James's University Hospital (241)</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Leeds General Infirmary (146)</c:v>
                </c:pt>
                <c:pt idx="2">
                  <c:v>Wharfedale Hospital (-)</c:v>
                </c:pt>
                <c:pt idx="3">
                  <c:v>St James's University Hospital (241)</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Leeds General Infirmary (146)</c:v>
                </c:pt>
                <c:pt idx="2">
                  <c:v>Wharfedale Hospital (-)</c:v>
                </c:pt>
                <c:pt idx="3">
                  <c:v>St James's University Hospital (241)</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Leeds General Infirmary (146)</c:v>
                </c:pt>
                <c:pt idx="2">
                  <c:v>Wharfedale Hospital (-)</c:v>
                </c:pt>
                <c:pt idx="3">
                  <c:v>St James's University Hospital (241)</c:v>
                </c:pt>
                <c:pt idx="4">
                  <c:v>Chapel Allerton Hospital (-)</c:v>
                </c:pt>
              </c:strCache>
            </c:strRef>
          </c:cat>
          <c:val>
            <c:numRef>
              <c:f>Sheet1!$G$2:$G$6</c:f>
              <c:numCache>
                <c:formatCode>0.0;;</c:formatCode>
                <c:ptCount val="5"/>
                <c:pt idx="0">
                  <c:v>7.6303945610545671</c:v>
                </c:pt>
                <c:pt idx="1">
                  <c:v>7.7376540706203114</c:v>
                </c:pt>
                <c:pt idx="2">
                  <c:v>0</c:v>
                </c:pt>
                <c:pt idx="3">
                  <c:v>7.5006321765308028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Leeds General Infirmary (146)</c:v>
                </c:pt>
                <c:pt idx="2">
                  <c:v>Wharfedale Hospital (-)</c:v>
                </c:pt>
                <c:pt idx="3">
                  <c:v>St James's University Hospital (241)</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Leeds General Infirmary (146)</c:v>
                </c:pt>
                <c:pt idx="2">
                  <c:v>Wharfedale Hospital (-)</c:v>
                </c:pt>
                <c:pt idx="3">
                  <c:v>St James's University Hospital (241)</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Leeds General Infirmary (146)</c:v>
                </c:pt>
                <c:pt idx="2">
                  <c:v>Wharfedale Hospital (-)</c:v>
                </c:pt>
                <c:pt idx="3">
                  <c:v>St James's University Hospital (241)</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2.3696054389454329</c:v>
                </c:pt>
                <c:pt idx="1">
                  <c:v>2.2623459293796886</c:v>
                </c:pt>
                <c:pt idx="2">
                  <c:v>0</c:v>
                </c:pt>
                <c:pt idx="3">
                  <c:v>2.4993678234691972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(434)</c:v>
                </c:pt>
                <c:pt idx="1">
                  <c:v>Leeds General Infirmary (152)</c:v>
                </c:pt>
                <c:pt idx="2">
                  <c:v>Wharfedale Hospital (-)</c:v>
                </c:pt>
                <c:pt idx="3">
                  <c:v>St James's University Hospital (263)</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(434)</c:v>
                </c:pt>
                <c:pt idx="1">
                  <c:v>Leeds General Infirmary (152)</c:v>
                </c:pt>
                <c:pt idx="2">
                  <c:v>Wharfedale Hospital (-)</c:v>
                </c:pt>
                <c:pt idx="3">
                  <c:v>St James's University Hospital (263)</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(434)</c:v>
                </c:pt>
                <c:pt idx="1">
                  <c:v>Leeds General Infirmary (152)</c:v>
                </c:pt>
                <c:pt idx="2">
                  <c:v>Wharfedale Hospital (-)</c:v>
                </c:pt>
                <c:pt idx="3">
                  <c:v>St James's University Hospital (263)</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(434)</c:v>
                </c:pt>
                <c:pt idx="1">
                  <c:v>Leeds General Infirmary (152)</c:v>
                </c:pt>
                <c:pt idx="2">
                  <c:v>Wharfedale Hospital (-)</c:v>
                </c:pt>
                <c:pt idx="3">
                  <c:v>St James's University Hospital (263)</c:v>
                </c:pt>
                <c:pt idx="4">
                  <c:v>Chapel Allerton Hospital (-)</c:v>
                </c:pt>
              </c:strCache>
            </c:strRef>
          </c:cat>
          <c:val>
            <c:numRef>
              <c:f>Sheet1!$G$2:$G$6</c:f>
              <c:numCache>
                <c:formatCode>0.0;;</c:formatCode>
                <c:ptCount val="5"/>
                <c:pt idx="0">
                  <c:v>7.2524918923320598</c:v>
                </c:pt>
                <c:pt idx="1">
                  <c:v>7.5156422280717123</c:v>
                </c:pt>
                <c:pt idx="2">
                  <c:v>0</c:v>
                </c:pt>
                <c:pt idx="3">
                  <c:v>7.1470934505965626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(434)</c:v>
                </c:pt>
                <c:pt idx="1">
                  <c:v>Leeds General Infirmary (152)</c:v>
                </c:pt>
                <c:pt idx="2">
                  <c:v>Wharfedale Hospital (-)</c:v>
                </c:pt>
                <c:pt idx="3">
                  <c:v>St James's University Hospital (263)</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(434)</c:v>
                </c:pt>
                <c:pt idx="1">
                  <c:v>Leeds General Infirmary (152)</c:v>
                </c:pt>
                <c:pt idx="2">
                  <c:v>Wharfedale Hospital (-)</c:v>
                </c:pt>
                <c:pt idx="3">
                  <c:v>St James's University Hospital (263)</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(434)</c:v>
                </c:pt>
                <c:pt idx="1">
                  <c:v>Leeds General Infirmary (152)</c:v>
                </c:pt>
                <c:pt idx="2">
                  <c:v>Wharfedale Hospital (-)</c:v>
                </c:pt>
                <c:pt idx="3">
                  <c:v>St James's University Hospital (263)</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2.7475081076679402</c:v>
                </c:pt>
                <c:pt idx="1">
                  <c:v>2.4843577719282877</c:v>
                </c:pt>
                <c:pt idx="2">
                  <c:v>0</c:v>
                </c:pt>
                <c:pt idx="3">
                  <c:v>2.8529065494034374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Leeds General Infirmary (158)</c:v>
                </c:pt>
                <c:pt idx="2">
                  <c:v>Wharfedale Hospital (-)</c:v>
                </c:pt>
                <c:pt idx="3">
                  <c:v>St James's University Hospital (264)</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Leeds General Infirmary (158)</c:v>
                </c:pt>
                <c:pt idx="2">
                  <c:v>Wharfedale Hospital (-)</c:v>
                </c:pt>
                <c:pt idx="3">
                  <c:v>St James's University Hospital (264)</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Leeds General Infirmary (158)</c:v>
                </c:pt>
                <c:pt idx="2">
                  <c:v>Wharfedale Hospital (-)</c:v>
                </c:pt>
                <c:pt idx="3">
                  <c:v>St James's University Hospital (264)</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Leeds General Infirmary (158)</c:v>
                </c:pt>
                <c:pt idx="2">
                  <c:v>Wharfedale Hospital (-)</c:v>
                </c:pt>
                <c:pt idx="3">
                  <c:v>St James's University Hospital (264)</c:v>
                </c:pt>
                <c:pt idx="4">
                  <c:v>Chapel Allerton Hospital (-)</c:v>
                </c:pt>
              </c:strCache>
            </c:strRef>
          </c:cat>
          <c:val>
            <c:numRef>
              <c:f>Sheet1!$G$2:$G$6</c:f>
              <c:numCache>
                <c:formatCode>0.0;;</c:formatCode>
                <c:ptCount val="5"/>
                <c:pt idx="0">
                  <c:v>8.9942941738349997</c:v>
                </c:pt>
                <c:pt idx="1">
                  <c:v>9.2229937518420133</c:v>
                </c:pt>
                <c:pt idx="2">
                  <c:v>0</c:v>
                </c:pt>
                <c:pt idx="3">
                  <c:v>8.9068258875678179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Leeds General Infirmary (158)</c:v>
                </c:pt>
                <c:pt idx="2">
                  <c:v>Wharfedale Hospital (-)</c:v>
                </c:pt>
                <c:pt idx="3">
                  <c:v>St James's University Hospital (264)</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Leeds General Infirmary (158)</c:v>
                </c:pt>
                <c:pt idx="2">
                  <c:v>Wharfedale Hospital (-)</c:v>
                </c:pt>
                <c:pt idx="3">
                  <c:v>St James's University Hospital (264)</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Leeds General Infirmary (158)</c:v>
                </c:pt>
                <c:pt idx="2">
                  <c:v>Wharfedale Hospital (-)</c:v>
                </c:pt>
                <c:pt idx="3">
                  <c:v>St James's University Hospital (264)</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1.0057058261650003</c:v>
                </c:pt>
                <c:pt idx="1">
                  <c:v>0.77700624815798669</c:v>
                </c:pt>
                <c:pt idx="2">
                  <c:v>0</c:v>
                </c:pt>
                <c:pt idx="3">
                  <c:v>1.0931741124321821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(385)</c:v>
                </c:pt>
                <c:pt idx="1">
                  <c:v>Leeds General Infirmary (134)</c:v>
                </c:pt>
                <c:pt idx="2">
                  <c:v>Wharfedale Hospital (-)</c:v>
                </c:pt>
                <c:pt idx="3">
                  <c:v>St James's University Hospital (234)</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(385)</c:v>
                </c:pt>
                <c:pt idx="1">
                  <c:v>Leeds General Infirmary (134)</c:v>
                </c:pt>
                <c:pt idx="2">
                  <c:v>Wharfedale Hospital (-)</c:v>
                </c:pt>
                <c:pt idx="3">
                  <c:v>St James's University Hospital (234)</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(385)</c:v>
                </c:pt>
                <c:pt idx="1">
                  <c:v>Leeds General Infirmary (134)</c:v>
                </c:pt>
                <c:pt idx="2">
                  <c:v>Wharfedale Hospital (-)</c:v>
                </c:pt>
                <c:pt idx="3">
                  <c:v>St James's University Hospital (234)</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(385)</c:v>
                </c:pt>
                <c:pt idx="1">
                  <c:v>Leeds General Infirmary (134)</c:v>
                </c:pt>
                <c:pt idx="2">
                  <c:v>Wharfedale Hospital (-)</c:v>
                </c:pt>
                <c:pt idx="3">
                  <c:v>St James's University Hospital (234)</c:v>
                </c:pt>
                <c:pt idx="4">
                  <c:v>Chapel Allerton Hospital (-)</c:v>
                </c:pt>
              </c:strCache>
            </c:strRef>
          </c:cat>
          <c:val>
            <c:numRef>
              <c:f>Sheet1!$G$2:$G$6</c:f>
              <c:numCache>
                <c:formatCode>0.0;;</c:formatCode>
                <c:ptCount val="5"/>
                <c:pt idx="0">
                  <c:v>8.0316963284667544</c:v>
                </c:pt>
                <c:pt idx="1">
                  <c:v>0</c:v>
                </c:pt>
                <c:pt idx="2">
                  <c:v>0</c:v>
                </c:pt>
                <c:pt idx="3">
                  <c:v>7.7860879434414461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(385)</c:v>
                </c:pt>
                <c:pt idx="1">
                  <c:v>Leeds General Infirmary (134)</c:v>
                </c:pt>
                <c:pt idx="2">
                  <c:v>Wharfedale Hospital (-)</c:v>
                </c:pt>
                <c:pt idx="3">
                  <c:v>St James's University Hospital (234)</c:v>
                </c:pt>
                <c:pt idx="4">
                  <c:v>Chapel Allerton Hospital (-)</c:v>
                </c:pt>
              </c:strCache>
            </c:strRef>
          </c:cat>
          <c:val>
            <c:numRef>
              <c:f>Sheet1!$H$2:$H$6</c:f>
              <c:numCache>
                <c:formatCode>0.0;;</c:formatCode>
                <c:ptCount val="5"/>
                <c:pt idx="0">
                  <c:v>0</c:v>
                </c:pt>
                <c:pt idx="1">
                  <c:v>8.5041039372528662</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(385)</c:v>
                </c:pt>
                <c:pt idx="1">
                  <c:v>Leeds General Infirmary (134)</c:v>
                </c:pt>
                <c:pt idx="2">
                  <c:v>Wharfedale Hospital (-)</c:v>
                </c:pt>
                <c:pt idx="3">
                  <c:v>St James's University Hospital (234)</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(385)</c:v>
                </c:pt>
                <c:pt idx="1">
                  <c:v>Leeds General Infirmary (134)</c:v>
                </c:pt>
                <c:pt idx="2">
                  <c:v>Wharfedale Hospital (-)</c:v>
                </c:pt>
                <c:pt idx="3">
                  <c:v>St James's University Hospital (234)</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1.9683036715332456</c:v>
                </c:pt>
                <c:pt idx="1">
                  <c:v>1.4958960627471338</c:v>
                </c:pt>
                <c:pt idx="2">
                  <c:v>0</c:v>
                </c:pt>
                <c:pt idx="3">
                  <c:v>2.2139120565585539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Sheet1!$G$2:$G$6</c:f>
              <c:numCache>
                <c:formatCode>0.0;;</c:formatCode>
                <c:ptCount val="5"/>
                <c:pt idx="0">
                  <c:v>9.5494711311683602</c:v>
                </c:pt>
                <c:pt idx="1">
                  <c:v>0</c:v>
                </c:pt>
                <c:pt idx="2">
                  <c:v>0</c:v>
                </c:pt>
                <c:pt idx="3">
                  <c:v>9.5028342823777603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Sheet1!$H$2:$H$6</c:f>
              <c:numCache>
                <c:formatCode>0.0;;</c:formatCode>
                <c:ptCount val="5"/>
                <c:pt idx="0">
                  <c:v>0</c:v>
                </c:pt>
                <c:pt idx="1">
                  <c:v>9.6778896621577228</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Leeds General Infirmary (157)</c:v>
                </c:pt>
                <c:pt idx="2">
                  <c:v>Wharfedale Hospital (-)</c:v>
                </c:pt>
                <c:pt idx="3">
                  <c:v>St James's University Hospital (264)</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0.45052886883163978</c:v>
                </c:pt>
                <c:pt idx="1">
                  <c:v>0.32211033784227716</c:v>
                </c:pt>
                <c:pt idx="2">
                  <c:v>0</c:v>
                </c:pt>
                <c:pt idx="3">
                  <c:v>0.49716571762223971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(383)</c:v>
                </c:pt>
                <c:pt idx="1">
                  <c:v>Leeds General Infirmary (134)</c:v>
                </c:pt>
                <c:pt idx="2">
                  <c:v>Wharfedale Hospital (-)</c:v>
                </c:pt>
                <c:pt idx="3">
                  <c:v>St James's University Hospital (229)</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(383)</c:v>
                </c:pt>
                <c:pt idx="1">
                  <c:v>Leeds General Infirmary (134)</c:v>
                </c:pt>
                <c:pt idx="2">
                  <c:v>Wharfedale Hospital (-)</c:v>
                </c:pt>
                <c:pt idx="3">
                  <c:v>St James's University Hospital (229)</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(383)</c:v>
                </c:pt>
                <c:pt idx="1">
                  <c:v>Leeds General Infirmary (134)</c:v>
                </c:pt>
                <c:pt idx="2">
                  <c:v>Wharfedale Hospital (-)</c:v>
                </c:pt>
                <c:pt idx="3">
                  <c:v>St James's University Hospital (229)</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(383)</c:v>
                </c:pt>
                <c:pt idx="1">
                  <c:v>Leeds General Infirmary (134)</c:v>
                </c:pt>
                <c:pt idx="2">
                  <c:v>Wharfedale Hospital (-)</c:v>
                </c:pt>
                <c:pt idx="3">
                  <c:v>St James's University Hospital (229)</c:v>
                </c:pt>
                <c:pt idx="4">
                  <c:v>Chapel Allerton Hospital (-)</c:v>
                </c:pt>
              </c:strCache>
            </c:strRef>
          </c:cat>
          <c:val>
            <c:numRef>
              <c:f>Sheet1!$G$2:$G$6</c:f>
              <c:numCache>
                <c:formatCode>0.0;;</c:formatCode>
                <c:ptCount val="5"/>
                <c:pt idx="0">
                  <c:v>9.0957806656136864</c:v>
                </c:pt>
                <c:pt idx="1">
                  <c:v>9.1453622398601269</c:v>
                </c:pt>
                <c:pt idx="2">
                  <c:v>0</c:v>
                </c:pt>
                <c:pt idx="3">
                  <c:v>9.022201370042545</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(383)</c:v>
                </c:pt>
                <c:pt idx="1">
                  <c:v>Leeds General Infirmary (134)</c:v>
                </c:pt>
                <c:pt idx="2">
                  <c:v>Wharfedale Hospital (-)</c:v>
                </c:pt>
                <c:pt idx="3">
                  <c:v>St James's University Hospital (229)</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(383)</c:v>
                </c:pt>
                <c:pt idx="1">
                  <c:v>Leeds General Infirmary (134)</c:v>
                </c:pt>
                <c:pt idx="2">
                  <c:v>Wharfedale Hospital (-)</c:v>
                </c:pt>
                <c:pt idx="3">
                  <c:v>St James's University Hospital (229)</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(383)</c:v>
                </c:pt>
                <c:pt idx="1">
                  <c:v>Leeds General Infirmary (134)</c:v>
                </c:pt>
                <c:pt idx="2">
                  <c:v>Wharfedale Hospital (-)</c:v>
                </c:pt>
                <c:pt idx="3">
                  <c:v>St James's University Hospital (229)</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0.90421933438631363</c:v>
                </c:pt>
                <c:pt idx="1">
                  <c:v>0.85463776013987314</c:v>
                </c:pt>
                <c:pt idx="2">
                  <c:v>0</c:v>
                </c:pt>
                <c:pt idx="3">
                  <c:v>0.97779862995745503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Leeds General Infirmary (144)</c:v>
                </c:pt>
                <c:pt idx="2">
                  <c:v>Wharfedale Hospital (-)</c:v>
                </c:pt>
                <c:pt idx="3">
                  <c:v>St James's University Hospital (245)</c:v>
                </c:pt>
                <c:pt idx="4">
                  <c:v>Chapel Allerton Hospital (-)</c:v>
                </c:pt>
              </c:strCache>
            </c:strRef>
          </c:cat>
          <c:val>
            <c:numRef>
              <c:f>Sheet1!$D$2:$D$6</c:f>
              <c:numCache>
                <c:formatCode>0.0;;</c:formatCode>
                <c:ptCount val="5"/>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Leeds General Infirmary (144)</c:v>
                </c:pt>
                <c:pt idx="2">
                  <c:v>Wharfedale Hospital (-)</c:v>
                </c:pt>
                <c:pt idx="3">
                  <c:v>St James's University Hospital (245)</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Leeds General Infirmary (144)</c:v>
                </c:pt>
                <c:pt idx="2">
                  <c:v>Wharfedale Hospital (-)</c:v>
                </c:pt>
                <c:pt idx="3">
                  <c:v>St James's University Hospital (245)</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Leeds General Infirmary (144)</c:v>
                </c:pt>
                <c:pt idx="2">
                  <c:v>Wharfedale Hospital (-)</c:v>
                </c:pt>
                <c:pt idx="3">
                  <c:v>St James's University Hospital (245)</c:v>
                </c:pt>
                <c:pt idx="4">
                  <c:v>Chapel Allerton Hospital (-)</c:v>
                </c:pt>
              </c:strCache>
            </c:strRef>
          </c:cat>
          <c:val>
            <c:numRef>
              <c:f>Sheet1!$G$2:$G$6</c:f>
              <c:numCache>
                <c:formatCode>0.0;;</c:formatCode>
                <c:ptCount val="5"/>
                <c:pt idx="0">
                  <c:v>8.3580754588528219</c:v>
                </c:pt>
                <c:pt idx="1">
                  <c:v>0</c:v>
                </c:pt>
                <c:pt idx="2">
                  <c:v>0</c:v>
                </c:pt>
                <c:pt idx="3">
                  <c:v>8.2032230081079192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Leeds General Infirmary (144)</c:v>
                </c:pt>
                <c:pt idx="2">
                  <c:v>Wharfedale Hospital (-)</c:v>
                </c:pt>
                <c:pt idx="3">
                  <c:v>St James's University Hospital (245)</c:v>
                </c:pt>
                <c:pt idx="4">
                  <c:v>Chapel Allerton Hospital (-)</c:v>
                </c:pt>
              </c:strCache>
            </c:strRef>
          </c:cat>
          <c:val>
            <c:numRef>
              <c:f>Sheet1!$H$2:$H$6</c:f>
              <c:numCache>
                <c:formatCode>0.0;;</c:formatCode>
                <c:ptCount val="5"/>
                <c:pt idx="0">
                  <c:v>0</c:v>
                </c:pt>
                <c:pt idx="1">
                  <c:v>8.7761602949297366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Leeds General Infirmary (144)</c:v>
                </c:pt>
                <c:pt idx="2">
                  <c:v>Wharfedale Hospital (-)</c:v>
                </c:pt>
                <c:pt idx="3">
                  <c:v>St James's University Hospital (245)</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Leeds General Infirmary (144)</c:v>
                </c:pt>
                <c:pt idx="2">
                  <c:v>Wharfedale Hospital (-)</c:v>
                </c:pt>
                <c:pt idx="3">
                  <c:v>St James's University Hospital (245)</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1.6419245411471781</c:v>
                </c:pt>
                <c:pt idx="1">
                  <c:v>1.2238397050702634</c:v>
                </c:pt>
                <c:pt idx="2">
                  <c:v>0</c:v>
                </c:pt>
                <c:pt idx="3">
                  <c:v>1.7967769918920808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c:v>
                </c:pt>
                <c:pt idx="1">
                  <c:v>Leeds General Infirmary (-)</c:v>
                </c:pt>
                <c:pt idx="2">
                  <c:v>Wharfedale Hospital (-)</c:v>
                </c:pt>
                <c:pt idx="3">
                  <c:v>St James's University Hospital (-)</c:v>
                </c:pt>
                <c:pt idx="4">
                  <c:v>Chapel Allerton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c:v>
                </c:pt>
                <c:pt idx="1">
                  <c:v>Leeds General Infirmary (-)</c:v>
                </c:pt>
                <c:pt idx="2">
                  <c:v>Wharfedale Hospital (-)</c:v>
                </c:pt>
                <c:pt idx="3">
                  <c:v>St James's University Hospital (-)</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c:v>
                </c:pt>
                <c:pt idx="1">
                  <c:v>Leeds General Infirmary (-)</c:v>
                </c:pt>
                <c:pt idx="2">
                  <c:v>Wharfedale Hospital (-)</c:v>
                </c:pt>
                <c:pt idx="3">
                  <c:v>St James's University Hospital (-)</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c:v>
                </c:pt>
                <c:pt idx="1">
                  <c:v>Leeds General Infirmary (-)</c:v>
                </c:pt>
                <c:pt idx="2">
                  <c:v>Wharfedale Hospital (-)</c:v>
                </c:pt>
                <c:pt idx="3">
                  <c:v>St James's University Hospital (-)</c:v>
                </c:pt>
                <c:pt idx="4">
                  <c:v>Chapel Allerton Hospital (-)</c:v>
                </c:pt>
              </c:strCache>
            </c:strRef>
          </c:cat>
          <c:val>
            <c:numRef>
              <c:f>Sheet1!$G$2:$G$6</c:f>
              <c:numCache>
                <c:formatCode>0.0;;</c:formatCode>
                <c:ptCount val="5"/>
                <c:pt idx="0">
                  <c:v>8.253659333453923</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c:v>
                </c:pt>
                <c:pt idx="1">
                  <c:v>Leeds General Infirmary (-)</c:v>
                </c:pt>
                <c:pt idx="2">
                  <c:v>Wharfedale Hospital (-)</c:v>
                </c:pt>
                <c:pt idx="3">
                  <c:v>St James's University Hospital (-)</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c:v>
                </c:pt>
                <c:pt idx="1">
                  <c:v>Leeds General Infirmary (-)</c:v>
                </c:pt>
                <c:pt idx="2">
                  <c:v>Wharfedale Hospital (-)</c:v>
                </c:pt>
                <c:pt idx="3">
                  <c:v>St James's University Hospital (-)</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c:v>
                </c:pt>
                <c:pt idx="1">
                  <c:v>Leeds General Infirmary (-)</c:v>
                </c:pt>
                <c:pt idx="2">
                  <c:v>Wharfedale Hospital (-)</c:v>
                </c:pt>
                <c:pt idx="3">
                  <c:v>St James's University Hospital (-)</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1.746340666546077</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(59)</c:v>
                </c:pt>
                <c:pt idx="1">
                  <c:v>Leeds General Infirmary (-)</c:v>
                </c:pt>
                <c:pt idx="2">
                  <c:v>Wharfedale Hospital (-)</c:v>
                </c:pt>
                <c:pt idx="3">
                  <c:v>St James's University Hospital (30)</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(59)</c:v>
                </c:pt>
                <c:pt idx="1">
                  <c:v>Leeds General Infirmary (-)</c:v>
                </c:pt>
                <c:pt idx="2">
                  <c:v>Wharfedale Hospital (-)</c:v>
                </c:pt>
                <c:pt idx="3">
                  <c:v>St James's University Hospital (30)</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(59)</c:v>
                </c:pt>
                <c:pt idx="1">
                  <c:v>Leeds General Infirmary (-)</c:v>
                </c:pt>
                <c:pt idx="2">
                  <c:v>Wharfedale Hospital (-)</c:v>
                </c:pt>
                <c:pt idx="3">
                  <c:v>St James's University Hospital (30)</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(59)</c:v>
                </c:pt>
                <c:pt idx="1">
                  <c:v>Leeds General Infirmary (-)</c:v>
                </c:pt>
                <c:pt idx="2">
                  <c:v>Wharfedale Hospital (-)</c:v>
                </c:pt>
                <c:pt idx="3">
                  <c:v>St James's University Hospital (30)</c:v>
                </c:pt>
                <c:pt idx="4">
                  <c:v>Chapel Allerton Hospital (-)</c:v>
                </c:pt>
              </c:strCache>
            </c:strRef>
          </c:cat>
          <c:val>
            <c:numRef>
              <c:f>Sheet1!$G$2:$G$6</c:f>
              <c:numCache>
                <c:formatCode>0.0;;</c:formatCode>
                <c:ptCount val="5"/>
                <c:pt idx="0">
                  <c:v>7.701222472057613</c:v>
                </c:pt>
                <c:pt idx="1">
                  <c:v>0</c:v>
                </c:pt>
                <c:pt idx="2">
                  <c:v>0</c:v>
                </c:pt>
                <c:pt idx="3">
                  <c:v>7.9680278260901662</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(59)</c:v>
                </c:pt>
                <c:pt idx="1">
                  <c:v>Leeds General Infirmary (-)</c:v>
                </c:pt>
                <c:pt idx="2">
                  <c:v>Wharfedale Hospital (-)</c:v>
                </c:pt>
                <c:pt idx="3">
                  <c:v>St James's University Hospital (30)</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(59)</c:v>
                </c:pt>
                <c:pt idx="1">
                  <c:v>Leeds General Infirmary (-)</c:v>
                </c:pt>
                <c:pt idx="2">
                  <c:v>Wharfedale Hospital (-)</c:v>
                </c:pt>
                <c:pt idx="3">
                  <c:v>St James's University Hospital (30)</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(59)</c:v>
                </c:pt>
                <c:pt idx="1">
                  <c:v>Leeds General Infirmary (-)</c:v>
                </c:pt>
                <c:pt idx="2">
                  <c:v>Wharfedale Hospital (-)</c:v>
                </c:pt>
                <c:pt idx="3">
                  <c:v>St James's University Hospital (30)</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2.298777527942387</c:v>
                </c:pt>
                <c:pt idx="1">
                  <c:v>0</c:v>
                </c:pt>
                <c:pt idx="2">
                  <c:v>0</c:v>
                </c:pt>
                <c:pt idx="3">
                  <c:v>2.0319721739098338</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c:v>
                </c:pt>
                <c:pt idx="1">
                  <c:v>Leeds General Infirmary (-)</c:v>
                </c:pt>
                <c:pt idx="2">
                  <c:v>Wharfedale Hospital (-)</c:v>
                </c:pt>
                <c:pt idx="3">
                  <c:v>St James's University Hospital (-)</c:v>
                </c:pt>
                <c:pt idx="4">
                  <c:v>Chapel Allerton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c:v>
                </c:pt>
                <c:pt idx="1">
                  <c:v>Leeds General Infirmary (-)</c:v>
                </c:pt>
                <c:pt idx="2">
                  <c:v>Wharfedale Hospital (-)</c:v>
                </c:pt>
                <c:pt idx="3">
                  <c:v>St James's University Hospital (-)</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c:v>
                </c:pt>
                <c:pt idx="1">
                  <c:v>Leeds General Infirmary (-)</c:v>
                </c:pt>
                <c:pt idx="2">
                  <c:v>Wharfedale Hospital (-)</c:v>
                </c:pt>
                <c:pt idx="3">
                  <c:v>St James's University Hospital (-)</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c:v>
                </c:pt>
                <c:pt idx="1">
                  <c:v>Leeds General Infirmary (-)</c:v>
                </c:pt>
                <c:pt idx="2">
                  <c:v>Wharfedale Hospital (-)</c:v>
                </c:pt>
                <c:pt idx="3">
                  <c:v>St James's University Hospital (-)</c:v>
                </c:pt>
                <c:pt idx="4">
                  <c:v>Chapel Allerton Hospital (-)</c:v>
                </c:pt>
              </c:strCache>
            </c:strRef>
          </c:cat>
          <c:val>
            <c:numRef>
              <c:f>Sheet1!$G$2:$G$6</c:f>
              <c:numCache>
                <c:formatCode>0.0;;</c:formatCode>
                <c:ptCount val="5"/>
                <c:pt idx="0">
                  <c:v>7.2346355253244168</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c:v>
                </c:pt>
                <c:pt idx="1">
                  <c:v>Leeds General Infirmary (-)</c:v>
                </c:pt>
                <c:pt idx="2">
                  <c:v>Wharfedale Hospital (-)</c:v>
                </c:pt>
                <c:pt idx="3">
                  <c:v>St James's University Hospital (-)</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c:v>
                </c:pt>
                <c:pt idx="1">
                  <c:v>Leeds General Infirmary (-)</c:v>
                </c:pt>
                <c:pt idx="2">
                  <c:v>Wharfedale Hospital (-)</c:v>
                </c:pt>
                <c:pt idx="3">
                  <c:v>St James's University Hospital (-)</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c:v>
                </c:pt>
                <c:pt idx="1">
                  <c:v>Leeds General Infirmary (-)</c:v>
                </c:pt>
                <c:pt idx="2">
                  <c:v>Wharfedale Hospital (-)</c:v>
                </c:pt>
                <c:pt idx="3">
                  <c:v>St James's University Hospital (-)</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2.7653644746755832</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(145)</c:v>
                </c:pt>
                <c:pt idx="1">
                  <c:v>Leeds General Infirmary (61)</c:v>
                </c:pt>
                <c:pt idx="2">
                  <c:v>Wharfedale Hospital (-)</c:v>
                </c:pt>
                <c:pt idx="3">
                  <c:v>St James's University Hospital (74)</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(145)</c:v>
                </c:pt>
                <c:pt idx="1">
                  <c:v>Leeds General Infirmary (61)</c:v>
                </c:pt>
                <c:pt idx="2">
                  <c:v>Wharfedale Hospital (-)</c:v>
                </c:pt>
                <c:pt idx="3">
                  <c:v>St James's University Hospital (74)</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(145)</c:v>
                </c:pt>
                <c:pt idx="1">
                  <c:v>Leeds General Infirmary (61)</c:v>
                </c:pt>
                <c:pt idx="2">
                  <c:v>Wharfedale Hospital (-)</c:v>
                </c:pt>
                <c:pt idx="3">
                  <c:v>St James's University Hospital (74)</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(145)</c:v>
                </c:pt>
                <c:pt idx="1">
                  <c:v>Leeds General Infirmary (61)</c:v>
                </c:pt>
                <c:pt idx="2">
                  <c:v>Wharfedale Hospital (-)</c:v>
                </c:pt>
                <c:pt idx="3">
                  <c:v>St James's University Hospital (74)</c:v>
                </c:pt>
                <c:pt idx="4">
                  <c:v>Chapel Allerton Hospital (-)</c:v>
                </c:pt>
              </c:strCache>
            </c:strRef>
          </c:cat>
          <c:val>
            <c:numRef>
              <c:f>Sheet1!$G$2:$G$6</c:f>
              <c:numCache>
                <c:formatCode>0.0;;</c:formatCode>
                <c:ptCount val="5"/>
                <c:pt idx="0">
                  <c:v>8.0184259141944736</c:v>
                </c:pt>
                <c:pt idx="1">
                  <c:v>8.288092663251053</c:v>
                </c:pt>
                <c:pt idx="2">
                  <c:v>0</c:v>
                </c:pt>
                <c:pt idx="3">
                  <c:v>7.8530656390667444</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(145)</c:v>
                </c:pt>
                <c:pt idx="1">
                  <c:v>Leeds General Infirmary (61)</c:v>
                </c:pt>
                <c:pt idx="2">
                  <c:v>Wharfedale Hospital (-)</c:v>
                </c:pt>
                <c:pt idx="3">
                  <c:v>St James's University Hospital (74)</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(145)</c:v>
                </c:pt>
                <c:pt idx="1">
                  <c:v>Leeds General Infirmary (61)</c:v>
                </c:pt>
                <c:pt idx="2">
                  <c:v>Wharfedale Hospital (-)</c:v>
                </c:pt>
                <c:pt idx="3">
                  <c:v>St James's University Hospital (74)</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(145)</c:v>
                </c:pt>
                <c:pt idx="1">
                  <c:v>Leeds General Infirmary (61)</c:v>
                </c:pt>
                <c:pt idx="2">
                  <c:v>Wharfedale Hospital (-)</c:v>
                </c:pt>
                <c:pt idx="3">
                  <c:v>St James's University Hospital (74)</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1.9815740858055264</c:v>
                </c:pt>
                <c:pt idx="1">
                  <c:v>1.711907336748947</c:v>
                </c:pt>
                <c:pt idx="2">
                  <c:v>0</c:v>
                </c:pt>
                <c:pt idx="3">
                  <c:v>2.1469343609332556</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(136)</c:v>
                </c:pt>
                <c:pt idx="1">
                  <c:v>Leeds General Infirmary (44)</c:v>
                </c:pt>
                <c:pt idx="2">
                  <c:v>Wharfedale Hospital (-)</c:v>
                </c:pt>
                <c:pt idx="3">
                  <c:v>St James's University Hospital (89)</c:v>
                </c:pt>
                <c:pt idx="4">
                  <c:v>Chapel Allerton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(136)</c:v>
                </c:pt>
                <c:pt idx="1">
                  <c:v>Leeds General Infirmary (44)</c:v>
                </c:pt>
                <c:pt idx="2">
                  <c:v>Wharfedale Hospital (-)</c:v>
                </c:pt>
                <c:pt idx="3">
                  <c:v>St James's University Hospital (89)</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(136)</c:v>
                </c:pt>
                <c:pt idx="1">
                  <c:v>Leeds General Infirmary (44)</c:v>
                </c:pt>
                <c:pt idx="2">
                  <c:v>Wharfedale Hospital (-)</c:v>
                </c:pt>
                <c:pt idx="3">
                  <c:v>St James's University Hospital (89)</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(136)</c:v>
                </c:pt>
                <c:pt idx="1">
                  <c:v>Leeds General Infirmary (44)</c:v>
                </c:pt>
                <c:pt idx="2">
                  <c:v>Wharfedale Hospital (-)</c:v>
                </c:pt>
                <c:pt idx="3">
                  <c:v>St James's University Hospital (89)</c:v>
                </c:pt>
                <c:pt idx="4">
                  <c:v>Chapel Allerton Hospital (-)</c:v>
                </c:pt>
              </c:strCache>
            </c:strRef>
          </c:cat>
          <c:val>
            <c:numRef>
              <c:f>Sheet1!$G$2:$G$6</c:f>
              <c:numCache>
                <c:formatCode>0.0;;</c:formatCode>
                <c:ptCount val="5"/>
                <c:pt idx="0">
                  <c:v>7.7830569834579029</c:v>
                </c:pt>
                <c:pt idx="1">
                  <c:v>8.5660123318844725</c:v>
                </c:pt>
                <c:pt idx="2">
                  <c:v>0</c:v>
                </c:pt>
                <c:pt idx="3">
                  <c:v>7.574148780972747</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(136)</c:v>
                </c:pt>
                <c:pt idx="1">
                  <c:v>Leeds General Infirmary (44)</c:v>
                </c:pt>
                <c:pt idx="2">
                  <c:v>Wharfedale Hospital (-)</c:v>
                </c:pt>
                <c:pt idx="3">
                  <c:v>St James's University Hospital (89)</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(136)</c:v>
                </c:pt>
                <c:pt idx="1">
                  <c:v>Leeds General Infirmary (44)</c:v>
                </c:pt>
                <c:pt idx="2">
                  <c:v>Wharfedale Hospital (-)</c:v>
                </c:pt>
                <c:pt idx="3">
                  <c:v>St James's University Hospital (89)</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(136)</c:v>
                </c:pt>
                <c:pt idx="1">
                  <c:v>Leeds General Infirmary (44)</c:v>
                </c:pt>
                <c:pt idx="2">
                  <c:v>Wharfedale Hospital (-)</c:v>
                </c:pt>
                <c:pt idx="3">
                  <c:v>St James's University Hospital (89)</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2.2169430165420971</c:v>
                </c:pt>
                <c:pt idx="1">
                  <c:v>1.4339876681155275</c:v>
                </c:pt>
                <c:pt idx="2">
                  <c:v>0</c:v>
                </c:pt>
                <c:pt idx="3">
                  <c:v>2.425851219027253</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(87)</c:v>
                </c:pt>
                <c:pt idx="1">
                  <c:v>Leeds General Infirmary (34)</c:v>
                </c:pt>
                <c:pt idx="2">
                  <c:v>Wharfedale Hospital (-)</c:v>
                </c:pt>
                <c:pt idx="3">
                  <c:v>St James's University Hospital (49)</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(87)</c:v>
                </c:pt>
                <c:pt idx="1">
                  <c:v>Leeds General Infirmary (34)</c:v>
                </c:pt>
                <c:pt idx="2">
                  <c:v>Wharfedale Hospital (-)</c:v>
                </c:pt>
                <c:pt idx="3">
                  <c:v>St James's University Hospital (49)</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(87)</c:v>
                </c:pt>
                <c:pt idx="1">
                  <c:v>Leeds General Infirmary (34)</c:v>
                </c:pt>
                <c:pt idx="2">
                  <c:v>Wharfedale Hospital (-)</c:v>
                </c:pt>
                <c:pt idx="3">
                  <c:v>St James's University Hospital (49)</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(87)</c:v>
                </c:pt>
                <c:pt idx="1">
                  <c:v>Leeds General Infirmary (34)</c:v>
                </c:pt>
                <c:pt idx="2">
                  <c:v>Wharfedale Hospital (-)</c:v>
                </c:pt>
                <c:pt idx="3">
                  <c:v>St James's University Hospital (49)</c:v>
                </c:pt>
                <c:pt idx="4">
                  <c:v>Chapel Allerton Hospital (-)</c:v>
                </c:pt>
              </c:strCache>
            </c:strRef>
          </c:cat>
          <c:val>
            <c:numRef>
              <c:f>Sheet1!$G$2:$G$6</c:f>
              <c:numCache>
                <c:formatCode>0.0;;</c:formatCode>
                <c:ptCount val="5"/>
                <c:pt idx="0">
                  <c:v>6.8718895857997628</c:v>
                </c:pt>
                <c:pt idx="1">
                  <c:v>0</c:v>
                </c:pt>
                <c:pt idx="2">
                  <c:v>0</c:v>
                </c:pt>
                <c:pt idx="3">
                  <c:v>5.704052594280558</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(87)</c:v>
                </c:pt>
                <c:pt idx="1">
                  <c:v>Leeds General Infirmary (34)</c:v>
                </c:pt>
                <c:pt idx="2">
                  <c:v>Wharfedale Hospital (-)</c:v>
                </c:pt>
                <c:pt idx="3">
                  <c:v>St James's University Hospital (49)</c:v>
                </c:pt>
                <c:pt idx="4">
                  <c:v>Chapel Allerton Hospital (-)</c:v>
                </c:pt>
              </c:strCache>
            </c:strRef>
          </c:cat>
          <c:val>
            <c:numRef>
              <c:f>Sheet1!$H$2:$H$6</c:f>
              <c:numCache>
                <c:formatCode>0.0;;</c:formatCode>
                <c:ptCount val="5"/>
                <c:pt idx="0">
                  <c:v>0</c:v>
                </c:pt>
                <c:pt idx="1">
                  <c:v>7.9965486375966179</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(87)</c:v>
                </c:pt>
                <c:pt idx="1">
                  <c:v>Leeds General Infirmary (34)</c:v>
                </c:pt>
                <c:pt idx="2">
                  <c:v>Wharfedale Hospital (-)</c:v>
                </c:pt>
                <c:pt idx="3">
                  <c:v>St James's University Hospital (49)</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(87)</c:v>
                </c:pt>
                <c:pt idx="1">
                  <c:v>Leeds General Infirmary (34)</c:v>
                </c:pt>
                <c:pt idx="2">
                  <c:v>Wharfedale Hospital (-)</c:v>
                </c:pt>
                <c:pt idx="3">
                  <c:v>St James's University Hospital (49)</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3.1281104142002372</c:v>
                </c:pt>
                <c:pt idx="1">
                  <c:v>2.0034513624033821</c:v>
                </c:pt>
                <c:pt idx="2">
                  <c:v>0</c:v>
                </c:pt>
                <c:pt idx="3">
                  <c:v>4.295947405719442</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c:v>
                </c:pt>
                <c:pt idx="1">
                  <c:v>Leeds General Infirmary (-)</c:v>
                </c:pt>
                <c:pt idx="2">
                  <c:v>Wharfedale Hospital (-)</c:v>
                </c:pt>
                <c:pt idx="3">
                  <c:v>St James's University Hospital (-)</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c:v>
                </c:pt>
                <c:pt idx="1">
                  <c:v>Leeds General Infirmary (-)</c:v>
                </c:pt>
                <c:pt idx="2">
                  <c:v>Wharfedale Hospital (-)</c:v>
                </c:pt>
                <c:pt idx="3">
                  <c:v>St James's University Hospital (-)</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c:v>
                </c:pt>
                <c:pt idx="1">
                  <c:v>Leeds General Infirmary (-)</c:v>
                </c:pt>
                <c:pt idx="2">
                  <c:v>Wharfedale Hospital (-)</c:v>
                </c:pt>
                <c:pt idx="3">
                  <c:v>St James's University Hospital (-)</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c:v>
                </c:pt>
                <c:pt idx="1">
                  <c:v>Leeds General Infirmary (-)</c:v>
                </c:pt>
                <c:pt idx="2">
                  <c:v>Wharfedale Hospital (-)</c:v>
                </c:pt>
                <c:pt idx="3">
                  <c:v>St James's University Hospital (-)</c:v>
                </c:pt>
                <c:pt idx="4">
                  <c:v>Chapel Allerton Hospital (-)</c:v>
                </c:pt>
              </c:strCache>
            </c:strRef>
          </c:cat>
          <c:val>
            <c:numRef>
              <c:f>Sheet1!$G$2:$G$6</c:f>
              <c:numCache>
                <c:formatCode>0.0;;</c:formatCode>
                <c:ptCount val="5"/>
                <c:pt idx="0">
                  <c:v>6.0932378021180673</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c:v>
                </c:pt>
                <c:pt idx="1">
                  <c:v>Leeds General Infirmary (-)</c:v>
                </c:pt>
                <c:pt idx="2">
                  <c:v>Wharfedale Hospital (-)</c:v>
                </c:pt>
                <c:pt idx="3">
                  <c:v>St James's University Hospital (-)</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c:v>
                </c:pt>
                <c:pt idx="1">
                  <c:v>Leeds General Infirmary (-)</c:v>
                </c:pt>
                <c:pt idx="2">
                  <c:v>Wharfedale Hospital (-)</c:v>
                </c:pt>
                <c:pt idx="3">
                  <c:v>St James's University Hospital (-)</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c:v>
                </c:pt>
                <c:pt idx="1">
                  <c:v>Leeds General Infirmary (-)</c:v>
                </c:pt>
                <c:pt idx="2">
                  <c:v>Wharfedale Hospital (-)</c:v>
                </c:pt>
                <c:pt idx="3">
                  <c:v>St James's University Hospital (-)</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3.9067621978819327</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c:v>
                </c:pt>
                <c:pt idx="1">
                  <c:v>Leeds General Infirmary (-)</c:v>
                </c:pt>
                <c:pt idx="2">
                  <c:v>Wharfedale Hospital (-)</c:v>
                </c:pt>
                <c:pt idx="3">
                  <c:v>St James's University Hospital (-)</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c:v>
                </c:pt>
                <c:pt idx="1">
                  <c:v>Leeds General Infirmary (-)</c:v>
                </c:pt>
                <c:pt idx="2">
                  <c:v>Wharfedale Hospital (-)</c:v>
                </c:pt>
                <c:pt idx="3">
                  <c:v>St James's University Hospital (-)</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c:v>
                </c:pt>
                <c:pt idx="1">
                  <c:v>Leeds General Infirmary (-)</c:v>
                </c:pt>
                <c:pt idx="2">
                  <c:v>Wharfedale Hospital (-)</c:v>
                </c:pt>
                <c:pt idx="3">
                  <c:v>St James's University Hospital (-)</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c:v>
                </c:pt>
                <c:pt idx="1">
                  <c:v>Leeds General Infirmary (-)</c:v>
                </c:pt>
                <c:pt idx="2">
                  <c:v>Wharfedale Hospital (-)</c:v>
                </c:pt>
                <c:pt idx="3">
                  <c:v>St James's University Hospital (-)</c:v>
                </c:pt>
                <c:pt idx="4">
                  <c:v>Chapel Allerton Hospital (-)</c:v>
                </c:pt>
              </c:strCache>
            </c:strRef>
          </c:cat>
          <c:val>
            <c:numRef>
              <c:f>Sheet1!$G$2:$G$6</c:f>
              <c:numCache>
                <c:formatCode>0.0;;</c:formatCode>
                <c:ptCount val="5"/>
                <c:pt idx="0">
                  <c:v>7.0367603272137709</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c:v>
                </c:pt>
                <c:pt idx="1">
                  <c:v>Leeds General Infirmary (-)</c:v>
                </c:pt>
                <c:pt idx="2">
                  <c:v>Wharfedale Hospital (-)</c:v>
                </c:pt>
                <c:pt idx="3">
                  <c:v>St James's University Hospital (-)</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c:v>
                </c:pt>
                <c:pt idx="1">
                  <c:v>Leeds General Infirmary (-)</c:v>
                </c:pt>
                <c:pt idx="2">
                  <c:v>Wharfedale Hospital (-)</c:v>
                </c:pt>
                <c:pt idx="3">
                  <c:v>St James's University Hospital (-)</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c:v>
                </c:pt>
                <c:pt idx="1">
                  <c:v>Leeds General Infirmary (-)</c:v>
                </c:pt>
                <c:pt idx="2">
                  <c:v>Wharfedale Hospital (-)</c:v>
                </c:pt>
                <c:pt idx="3">
                  <c:v>St James's University Hospital (-)</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2.9632396727862291</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Leeds General Infirmary (151)</c:v>
                </c:pt>
                <c:pt idx="2">
                  <c:v>Wharfedale Hospital (-)</c:v>
                </c:pt>
                <c:pt idx="3">
                  <c:v>St James's University Hospital (262)</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Leeds General Infirmary (151)</c:v>
                </c:pt>
                <c:pt idx="2">
                  <c:v>Wharfedale Hospital (-)</c:v>
                </c:pt>
                <c:pt idx="3">
                  <c:v>St James's University Hospital (262)</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Leeds General Infirmary (151)</c:v>
                </c:pt>
                <c:pt idx="2">
                  <c:v>Wharfedale Hospital (-)</c:v>
                </c:pt>
                <c:pt idx="3">
                  <c:v>St James's University Hospital (262)</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Leeds General Infirmary (151)</c:v>
                </c:pt>
                <c:pt idx="2">
                  <c:v>Wharfedale Hospital (-)</c:v>
                </c:pt>
                <c:pt idx="3">
                  <c:v>St James's University Hospital (262)</c:v>
                </c:pt>
                <c:pt idx="4">
                  <c:v>Chapel Allerton Hospital (-)</c:v>
                </c:pt>
              </c:strCache>
            </c:strRef>
          </c:cat>
          <c:val>
            <c:numRef>
              <c:f>Sheet1!$G$2:$G$6</c:f>
              <c:numCache>
                <c:formatCode>0.0;;</c:formatCode>
                <c:ptCount val="5"/>
                <c:pt idx="0">
                  <c:v>6.7564004070456578</c:v>
                </c:pt>
                <c:pt idx="1">
                  <c:v>6.7509763788482902</c:v>
                </c:pt>
                <c:pt idx="2">
                  <c:v>0</c:v>
                </c:pt>
                <c:pt idx="3">
                  <c:v>6.8090381960491504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Leeds General Infirmary (151)</c:v>
                </c:pt>
                <c:pt idx="2">
                  <c:v>Wharfedale Hospital (-)</c:v>
                </c:pt>
                <c:pt idx="3">
                  <c:v>St James's University Hospital (262)</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Leeds General Infirmary (151)</c:v>
                </c:pt>
                <c:pt idx="2">
                  <c:v>Wharfedale Hospital (-)</c:v>
                </c:pt>
                <c:pt idx="3">
                  <c:v>St James's University Hospital (262)</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Leeds General Infirmary (151)</c:v>
                </c:pt>
                <c:pt idx="2">
                  <c:v>Wharfedale Hospital (-)</c:v>
                </c:pt>
                <c:pt idx="3">
                  <c:v>St James's University Hospital (262)</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3.2435995929543422</c:v>
                </c:pt>
                <c:pt idx="1">
                  <c:v>3.2490236211517098</c:v>
                </c:pt>
                <c:pt idx="2">
                  <c:v>0</c:v>
                </c:pt>
                <c:pt idx="3">
                  <c:v>3.1909618039508496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(300)</c:v>
                </c:pt>
                <c:pt idx="1">
                  <c:v>Leeds General Infirmary (109)</c:v>
                </c:pt>
                <c:pt idx="2">
                  <c:v>Wharfedale Hospital (-)</c:v>
                </c:pt>
                <c:pt idx="3">
                  <c:v>St James's University Hospital (179)</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(300)</c:v>
                </c:pt>
                <c:pt idx="1">
                  <c:v>Leeds General Infirmary (109)</c:v>
                </c:pt>
                <c:pt idx="2">
                  <c:v>Wharfedale Hospital (-)</c:v>
                </c:pt>
                <c:pt idx="3">
                  <c:v>St James's University Hospital (179)</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(300)</c:v>
                </c:pt>
                <c:pt idx="1">
                  <c:v>Leeds General Infirmary (109)</c:v>
                </c:pt>
                <c:pt idx="2">
                  <c:v>Wharfedale Hospital (-)</c:v>
                </c:pt>
                <c:pt idx="3">
                  <c:v>St James's University Hospital (179)</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(300)</c:v>
                </c:pt>
                <c:pt idx="1">
                  <c:v>Leeds General Infirmary (109)</c:v>
                </c:pt>
                <c:pt idx="2">
                  <c:v>Wharfedale Hospital (-)</c:v>
                </c:pt>
                <c:pt idx="3">
                  <c:v>St James's University Hospital (179)</c:v>
                </c:pt>
                <c:pt idx="4">
                  <c:v>Chapel Allerton Hospital (-)</c:v>
                </c:pt>
              </c:strCache>
            </c:strRef>
          </c:cat>
          <c:val>
            <c:numRef>
              <c:f>Sheet1!$G$2:$G$6</c:f>
              <c:numCache>
                <c:formatCode>0.0;;</c:formatCode>
                <c:ptCount val="5"/>
                <c:pt idx="0">
                  <c:v>5.681759290380672</c:v>
                </c:pt>
                <c:pt idx="1">
                  <c:v>5.9003018595401961</c:v>
                </c:pt>
                <c:pt idx="2">
                  <c:v>0</c:v>
                </c:pt>
                <c:pt idx="3">
                  <c:v>5.685035433794531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(300)</c:v>
                </c:pt>
                <c:pt idx="1">
                  <c:v>Leeds General Infirmary (109)</c:v>
                </c:pt>
                <c:pt idx="2">
                  <c:v>Wharfedale Hospital (-)</c:v>
                </c:pt>
                <c:pt idx="3">
                  <c:v>St James's University Hospital (179)</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(300)</c:v>
                </c:pt>
                <c:pt idx="1">
                  <c:v>Leeds General Infirmary (109)</c:v>
                </c:pt>
                <c:pt idx="2">
                  <c:v>Wharfedale Hospital (-)</c:v>
                </c:pt>
                <c:pt idx="3">
                  <c:v>St James's University Hospital (179)</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(300)</c:v>
                </c:pt>
                <c:pt idx="1">
                  <c:v>Leeds General Infirmary (109)</c:v>
                </c:pt>
                <c:pt idx="2">
                  <c:v>Wharfedale Hospital (-)</c:v>
                </c:pt>
                <c:pt idx="3">
                  <c:v>St James's University Hospital (179)</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4.318240709619328</c:v>
                </c:pt>
                <c:pt idx="1">
                  <c:v>4.0996981404598039</c:v>
                </c:pt>
                <c:pt idx="2">
                  <c:v>0</c:v>
                </c:pt>
                <c:pt idx="3">
                  <c:v>4.314964566205469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(160)</c:v>
                </c:pt>
                <c:pt idx="1">
                  <c:v>Leeds General Infirmary (54)</c:v>
                </c:pt>
                <c:pt idx="2">
                  <c:v>Wharfedale Hospital (-)</c:v>
                </c:pt>
                <c:pt idx="3">
                  <c:v>St James's University Hospital (96)</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(160)</c:v>
                </c:pt>
                <c:pt idx="1">
                  <c:v>Leeds General Infirmary (54)</c:v>
                </c:pt>
                <c:pt idx="2">
                  <c:v>Wharfedale Hospital (-)</c:v>
                </c:pt>
                <c:pt idx="3">
                  <c:v>St James's University Hospital (96)</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(160)</c:v>
                </c:pt>
                <c:pt idx="1">
                  <c:v>Leeds General Infirmary (54)</c:v>
                </c:pt>
                <c:pt idx="2">
                  <c:v>Wharfedale Hospital (-)</c:v>
                </c:pt>
                <c:pt idx="3">
                  <c:v>St James's University Hospital (96)</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(160)</c:v>
                </c:pt>
                <c:pt idx="1">
                  <c:v>Leeds General Infirmary (54)</c:v>
                </c:pt>
                <c:pt idx="2">
                  <c:v>Wharfedale Hospital (-)</c:v>
                </c:pt>
                <c:pt idx="3">
                  <c:v>St James's University Hospital (96)</c:v>
                </c:pt>
                <c:pt idx="4">
                  <c:v>Chapel Allerton Hospital (-)</c:v>
                </c:pt>
              </c:strCache>
            </c:strRef>
          </c:cat>
          <c:val>
            <c:numRef>
              <c:f>Sheet1!$G$2:$G$6</c:f>
              <c:numCache>
                <c:formatCode>0.0;;</c:formatCode>
                <c:ptCount val="5"/>
                <c:pt idx="0">
                  <c:v>8.4332003953111307</c:v>
                </c:pt>
                <c:pt idx="1">
                  <c:v>8.8430639318849469</c:v>
                </c:pt>
                <c:pt idx="2">
                  <c:v>0</c:v>
                </c:pt>
                <c:pt idx="3">
                  <c:v>8.1950485796953245</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(160)</c:v>
                </c:pt>
                <c:pt idx="1">
                  <c:v>Leeds General Infirmary (54)</c:v>
                </c:pt>
                <c:pt idx="2">
                  <c:v>Wharfedale Hospital (-)</c:v>
                </c:pt>
                <c:pt idx="3">
                  <c:v>St James's University Hospital (96)</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(160)</c:v>
                </c:pt>
                <c:pt idx="1">
                  <c:v>Leeds General Infirmary (54)</c:v>
                </c:pt>
                <c:pt idx="2">
                  <c:v>Wharfedale Hospital (-)</c:v>
                </c:pt>
                <c:pt idx="3">
                  <c:v>St James's University Hospital (96)</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(160)</c:v>
                </c:pt>
                <c:pt idx="1">
                  <c:v>Leeds General Infirmary (54)</c:v>
                </c:pt>
                <c:pt idx="2">
                  <c:v>Wharfedale Hospital (-)</c:v>
                </c:pt>
                <c:pt idx="3">
                  <c:v>St James's University Hospital (96)</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1.5667996046888693</c:v>
                </c:pt>
                <c:pt idx="1">
                  <c:v>1.1569360681150531</c:v>
                </c:pt>
                <c:pt idx="2">
                  <c:v>0</c:v>
                </c:pt>
                <c:pt idx="3">
                  <c:v>1.8049514203046755</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(159)</c:v>
                </c:pt>
                <c:pt idx="2">
                  <c:v>Wharfedale Hospital (-)</c:v>
                </c:pt>
                <c:pt idx="3">
                  <c:v>St James's University Hospital (267)</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(159)</c:v>
                </c:pt>
                <c:pt idx="2">
                  <c:v>Wharfedale Hospital (-)</c:v>
                </c:pt>
                <c:pt idx="3">
                  <c:v>St James's University Hospital (267)</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(159)</c:v>
                </c:pt>
                <c:pt idx="2">
                  <c:v>Wharfedale Hospital (-)</c:v>
                </c:pt>
                <c:pt idx="3">
                  <c:v>St James's University Hospital (267)</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(159)</c:v>
                </c:pt>
                <c:pt idx="2">
                  <c:v>Wharfedale Hospital (-)</c:v>
                </c:pt>
                <c:pt idx="3">
                  <c:v>St James's University Hospital (267)</c:v>
                </c:pt>
                <c:pt idx="4">
                  <c:v>Chapel Allerton Hospital (-)</c:v>
                </c:pt>
              </c:strCache>
            </c:strRef>
          </c:cat>
          <c:val>
            <c:numRef>
              <c:f>Sheet1!$G$2:$G$6</c:f>
              <c:numCache>
                <c:formatCode>0.0;;</c:formatCode>
                <c:ptCount val="5"/>
                <c:pt idx="0">
                  <c:v>6.8438311147794693</c:v>
                </c:pt>
                <c:pt idx="1">
                  <c:v>6.9261591720415776</c:v>
                </c:pt>
                <c:pt idx="2">
                  <c:v>0</c:v>
                </c:pt>
                <c:pt idx="3">
                  <c:v>6.7323082950634321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(159)</c:v>
                </c:pt>
                <c:pt idx="2">
                  <c:v>Wharfedale Hospital (-)</c:v>
                </c:pt>
                <c:pt idx="3">
                  <c:v>St James's University Hospital (267)</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(159)</c:v>
                </c:pt>
                <c:pt idx="2">
                  <c:v>Wharfedale Hospital (-)</c:v>
                </c:pt>
                <c:pt idx="3">
                  <c:v>St James's University Hospital (267)</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Leeds General Infirmary (159)</c:v>
                </c:pt>
                <c:pt idx="2">
                  <c:v>Wharfedale Hospital (-)</c:v>
                </c:pt>
                <c:pt idx="3">
                  <c:v>St James's University Hospital (267)</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3.1561688852205307</c:v>
                </c:pt>
                <c:pt idx="1">
                  <c:v>3.0738408279584224</c:v>
                </c:pt>
                <c:pt idx="2">
                  <c:v>0</c:v>
                </c:pt>
                <c:pt idx="3">
                  <c:v>3.2676917049365679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(431)</c:v>
                </c:pt>
                <c:pt idx="1">
                  <c:v>Leeds General Infirmary (151)</c:v>
                </c:pt>
                <c:pt idx="2">
                  <c:v>Wharfedale Hospital (-)</c:v>
                </c:pt>
                <c:pt idx="3">
                  <c:v>St James's University Hospital (261)</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(431)</c:v>
                </c:pt>
                <c:pt idx="1">
                  <c:v>Leeds General Infirmary (151)</c:v>
                </c:pt>
                <c:pt idx="2">
                  <c:v>Wharfedale Hospital (-)</c:v>
                </c:pt>
                <c:pt idx="3">
                  <c:v>St James's University Hospital (261)</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(431)</c:v>
                </c:pt>
                <c:pt idx="1">
                  <c:v>Leeds General Infirmary (151)</c:v>
                </c:pt>
                <c:pt idx="2">
                  <c:v>Wharfedale Hospital (-)</c:v>
                </c:pt>
                <c:pt idx="3">
                  <c:v>St James's University Hospital (261)</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(431)</c:v>
                </c:pt>
                <c:pt idx="1">
                  <c:v>Leeds General Infirmary (151)</c:v>
                </c:pt>
                <c:pt idx="2">
                  <c:v>Wharfedale Hospital (-)</c:v>
                </c:pt>
                <c:pt idx="3">
                  <c:v>St James's University Hospital (261)</c:v>
                </c:pt>
                <c:pt idx="4">
                  <c:v>Chapel Allerton Hospital (-)</c:v>
                </c:pt>
              </c:strCache>
            </c:strRef>
          </c:cat>
          <c:val>
            <c:numRef>
              <c:f>Sheet1!$G$2:$G$6</c:f>
              <c:numCache>
                <c:formatCode>0.0;;</c:formatCode>
                <c:ptCount val="5"/>
                <c:pt idx="0">
                  <c:v>8.4863282091003214</c:v>
                </c:pt>
                <c:pt idx="1">
                  <c:v>0</c:v>
                </c:pt>
                <c:pt idx="2">
                  <c:v>0</c:v>
                </c:pt>
                <c:pt idx="3">
                  <c:v>8.3617763518302226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(431)</c:v>
                </c:pt>
                <c:pt idx="1">
                  <c:v>Leeds General Infirmary (151)</c:v>
                </c:pt>
                <c:pt idx="2">
                  <c:v>Wharfedale Hospital (-)</c:v>
                </c:pt>
                <c:pt idx="3">
                  <c:v>St James's University Hospital (261)</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(431)</c:v>
                </c:pt>
                <c:pt idx="1">
                  <c:v>Leeds General Infirmary (151)</c:v>
                </c:pt>
                <c:pt idx="2">
                  <c:v>Wharfedale Hospital (-)</c:v>
                </c:pt>
                <c:pt idx="3">
                  <c:v>St James's University Hospital (261)</c:v>
                </c:pt>
                <c:pt idx="4">
                  <c:v>Chapel Allerton Hospital (-)</c:v>
                </c:pt>
              </c:strCache>
            </c:strRef>
          </c:cat>
          <c:val>
            <c:numRef>
              <c:f>Sheet1!$I$2:$I$6</c:f>
              <c:numCache>
                <c:formatCode>0.0;;</c:formatCode>
                <c:ptCount val="5"/>
                <c:pt idx="0">
                  <c:v>0</c:v>
                </c:pt>
                <c:pt idx="1">
                  <c:v>8.7854682582643751</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(431)</c:v>
                </c:pt>
                <c:pt idx="1">
                  <c:v>Leeds General Infirmary (151)</c:v>
                </c:pt>
                <c:pt idx="2">
                  <c:v>Wharfedale Hospital (-)</c:v>
                </c:pt>
                <c:pt idx="3">
                  <c:v>St James's University Hospital (261)</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1.5136717908996786</c:v>
                </c:pt>
                <c:pt idx="1">
                  <c:v>1.2145317417356249</c:v>
                </c:pt>
                <c:pt idx="2">
                  <c:v>0</c:v>
                </c:pt>
                <c:pt idx="3">
                  <c:v>1.6382236481697774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(364)</c:v>
                </c:pt>
                <c:pt idx="1">
                  <c:v>Leeds General Infirmary (131)</c:v>
                </c:pt>
                <c:pt idx="2">
                  <c:v>Wharfedale Hospital (-)</c:v>
                </c:pt>
                <c:pt idx="3">
                  <c:v>St James's University Hospital (216)</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(364)</c:v>
                </c:pt>
                <c:pt idx="1">
                  <c:v>Leeds General Infirmary (131)</c:v>
                </c:pt>
                <c:pt idx="2">
                  <c:v>Wharfedale Hospital (-)</c:v>
                </c:pt>
                <c:pt idx="3">
                  <c:v>St James's University Hospital (216)</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(364)</c:v>
                </c:pt>
                <c:pt idx="1">
                  <c:v>Leeds General Infirmary (131)</c:v>
                </c:pt>
                <c:pt idx="2">
                  <c:v>Wharfedale Hospital (-)</c:v>
                </c:pt>
                <c:pt idx="3">
                  <c:v>St James's University Hospital (216)</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(364)</c:v>
                </c:pt>
                <c:pt idx="1">
                  <c:v>Leeds General Infirmary (131)</c:v>
                </c:pt>
                <c:pt idx="2">
                  <c:v>Wharfedale Hospital (-)</c:v>
                </c:pt>
                <c:pt idx="3">
                  <c:v>St James's University Hospital (216)</c:v>
                </c:pt>
                <c:pt idx="4">
                  <c:v>Chapel Allerton Hospital (-)</c:v>
                </c:pt>
              </c:strCache>
            </c:strRef>
          </c:cat>
          <c:val>
            <c:numRef>
              <c:f>Sheet1!$G$2:$G$6</c:f>
              <c:numCache>
                <c:formatCode>0.0;;</c:formatCode>
                <c:ptCount val="5"/>
                <c:pt idx="0">
                  <c:v>8.848230137918728</c:v>
                </c:pt>
                <c:pt idx="1">
                  <c:v>8.865151166625429</c:v>
                </c:pt>
                <c:pt idx="2">
                  <c:v>0</c:v>
                </c:pt>
                <c:pt idx="3">
                  <c:v>8.8720573913423006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(364)</c:v>
                </c:pt>
                <c:pt idx="1">
                  <c:v>Leeds General Infirmary (131)</c:v>
                </c:pt>
                <c:pt idx="2">
                  <c:v>Wharfedale Hospital (-)</c:v>
                </c:pt>
                <c:pt idx="3">
                  <c:v>St James's University Hospital (216)</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(364)</c:v>
                </c:pt>
                <c:pt idx="1">
                  <c:v>Leeds General Infirmary (131)</c:v>
                </c:pt>
                <c:pt idx="2">
                  <c:v>Wharfedale Hospital (-)</c:v>
                </c:pt>
                <c:pt idx="3">
                  <c:v>St James's University Hospital (216)</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(364)</c:v>
                </c:pt>
                <c:pt idx="1">
                  <c:v>Leeds General Infirmary (131)</c:v>
                </c:pt>
                <c:pt idx="2">
                  <c:v>Wharfedale Hospital (-)</c:v>
                </c:pt>
                <c:pt idx="3">
                  <c:v>St James's University Hospital (216)</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1.151769862081272</c:v>
                </c:pt>
                <c:pt idx="1">
                  <c:v>1.134848833374571</c:v>
                </c:pt>
                <c:pt idx="2">
                  <c:v>0</c:v>
                </c:pt>
                <c:pt idx="3">
                  <c:v>1.1279426086576994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(266)</c:v>
                </c:pt>
                <c:pt idx="1">
                  <c:v>Leeds General Infirmary (107)</c:v>
                </c:pt>
                <c:pt idx="2">
                  <c:v>Wharfedale Hospital (-)</c:v>
                </c:pt>
                <c:pt idx="3">
                  <c:v>St James's University Hospital (147)</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(266)</c:v>
                </c:pt>
                <c:pt idx="1">
                  <c:v>Leeds General Infirmary (107)</c:v>
                </c:pt>
                <c:pt idx="2">
                  <c:v>Wharfedale Hospital (-)</c:v>
                </c:pt>
                <c:pt idx="3">
                  <c:v>St James's University Hospital (147)</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(266)</c:v>
                </c:pt>
                <c:pt idx="1">
                  <c:v>Leeds General Infirmary (107)</c:v>
                </c:pt>
                <c:pt idx="2">
                  <c:v>Wharfedale Hospital (-)</c:v>
                </c:pt>
                <c:pt idx="3">
                  <c:v>St James's University Hospital (147)</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(266)</c:v>
                </c:pt>
                <c:pt idx="1">
                  <c:v>Leeds General Infirmary (107)</c:v>
                </c:pt>
                <c:pt idx="2">
                  <c:v>Wharfedale Hospital (-)</c:v>
                </c:pt>
                <c:pt idx="3">
                  <c:v>St James's University Hospital (147)</c:v>
                </c:pt>
                <c:pt idx="4">
                  <c:v>Chapel Allerton Hospital (-)</c:v>
                </c:pt>
              </c:strCache>
            </c:strRef>
          </c:cat>
          <c:val>
            <c:numRef>
              <c:f>Sheet1!$G$2:$G$6</c:f>
              <c:numCache>
                <c:formatCode>0.0;;</c:formatCode>
                <c:ptCount val="5"/>
                <c:pt idx="0">
                  <c:v>6.4448282695947272</c:v>
                </c:pt>
                <c:pt idx="1">
                  <c:v>6.3299797667543807</c:v>
                </c:pt>
                <c:pt idx="2">
                  <c:v>0</c:v>
                </c:pt>
                <c:pt idx="3">
                  <c:v>6.361439041558091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(266)</c:v>
                </c:pt>
                <c:pt idx="1">
                  <c:v>Leeds General Infirmary (107)</c:v>
                </c:pt>
                <c:pt idx="2">
                  <c:v>Wharfedale Hospital (-)</c:v>
                </c:pt>
                <c:pt idx="3">
                  <c:v>St James's University Hospital (147)</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(266)</c:v>
                </c:pt>
                <c:pt idx="1">
                  <c:v>Leeds General Infirmary (107)</c:v>
                </c:pt>
                <c:pt idx="2">
                  <c:v>Wharfedale Hospital (-)</c:v>
                </c:pt>
                <c:pt idx="3">
                  <c:v>St James's University Hospital (147)</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(266)</c:v>
                </c:pt>
                <c:pt idx="1">
                  <c:v>Leeds General Infirmary (107)</c:v>
                </c:pt>
                <c:pt idx="2">
                  <c:v>Wharfedale Hospital (-)</c:v>
                </c:pt>
                <c:pt idx="3">
                  <c:v>St James's University Hospital (147)</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3.5551717304052728</c:v>
                </c:pt>
                <c:pt idx="1">
                  <c:v>3.6700202332456193</c:v>
                </c:pt>
                <c:pt idx="2">
                  <c:v>0</c:v>
                </c:pt>
                <c:pt idx="3">
                  <c:v>3.638560958441909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Leeds General Infirmary (125)</c:v>
                </c:pt>
                <c:pt idx="2">
                  <c:v>Wharfedale Hospital (-)</c:v>
                </c:pt>
                <c:pt idx="3">
                  <c:v>St James's University Hospital (213)</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Leeds General Infirmary (125)</c:v>
                </c:pt>
                <c:pt idx="2">
                  <c:v>Wharfedale Hospital (-)</c:v>
                </c:pt>
                <c:pt idx="3">
                  <c:v>St James's University Hospital (213)</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Leeds General Infirmary (125)</c:v>
                </c:pt>
                <c:pt idx="2">
                  <c:v>Wharfedale Hospital (-)</c:v>
                </c:pt>
                <c:pt idx="3">
                  <c:v>St James's University Hospital (213)</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Leeds General Infirmary (125)</c:v>
                </c:pt>
                <c:pt idx="2">
                  <c:v>Wharfedale Hospital (-)</c:v>
                </c:pt>
                <c:pt idx="3">
                  <c:v>St James's University Hospital (213)</c:v>
                </c:pt>
                <c:pt idx="4">
                  <c:v>Chapel Allerton Hospital (-)</c:v>
                </c:pt>
              </c:strCache>
            </c:strRef>
          </c:cat>
          <c:val>
            <c:numRef>
              <c:f>Sheet1!$G$2:$G$6</c:f>
              <c:numCache>
                <c:formatCode>0.0;;</c:formatCode>
                <c:ptCount val="5"/>
                <c:pt idx="0">
                  <c:v>4.6867426654038171</c:v>
                </c:pt>
                <c:pt idx="1">
                  <c:v>4.8063570469816899</c:v>
                </c:pt>
                <c:pt idx="2">
                  <c:v>0</c:v>
                </c:pt>
                <c:pt idx="3">
                  <c:v>4.54275366439522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Leeds General Infirmary (125)</c:v>
                </c:pt>
                <c:pt idx="2">
                  <c:v>Wharfedale Hospital (-)</c:v>
                </c:pt>
                <c:pt idx="3">
                  <c:v>St James's University Hospital (213)</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Leeds General Infirmary (125)</c:v>
                </c:pt>
                <c:pt idx="2">
                  <c:v>Wharfedale Hospital (-)</c:v>
                </c:pt>
                <c:pt idx="3">
                  <c:v>St James's University Hospital (213)</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Leeds General Infirmary (125)</c:v>
                </c:pt>
                <c:pt idx="2">
                  <c:v>Wharfedale Hospital (-)</c:v>
                </c:pt>
                <c:pt idx="3">
                  <c:v>St James's University Hospital (213)</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5.3132573345961829</c:v>
                </c:pt>
                <c:pt idx="1">
                  <c:v>5.1936429530183101</c:v>
                </c:pt>
                <c:pt idx="2">
                  <c:v>0</c:v>
                </c:pt>
                <c:pt idx="3">
                  <c:v>5.45724633560478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(400)</c:v>
                </c:pt>
                <c:pt idx="1">
                  <c:v>Leeds General Infirmary (148)</c:v>
                </c:pt>
                <c:pt idx="2">
                  <c:v>Wharfedale Hospital (-)</c:v>
                </c:pt>
                <c:pt idx="3">
                  <c:v>St James's University Hospital (233)</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(400)</c:v>
                </c:pt>
                <c:pt idx="1">
                  <c:v>Leeds General Infirmary (148)</c:v>
                </c:pt>
                <c:pt idx="2">
                  <c:v>Wharfedale Hospital (-)</c:v>
                </c:pt>
                <c:pt idx="3">
                  <c:v>St James's University Hospital (233)</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(400)</c:v>
                </c:pt>
                <c:pt idx="1">
                  <c:v>Leeds General Infirmary (148)</c:v>
                </c:pt>
                <c:pt idx="2">
                  <c:v>Wharfedale Hospital (-)</c:v>
                </c:pt>
                <c:pt idx="3">
                  <c:v>St James's University Hospital (233)</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(400)</c:v>
                </c:pt>
                <c:pt idx="1">
                  <c:v>Leeds General Infirmary (148)</c:v>
                </c:pt>
                <c:pt idx="2">
                  <c:v>Wharfedale Hospital (-)</c:v>
                </c:pt>
                <c:pt idx="3">
                  <c:v>St James's University Hospital (233)</c:v>
                </c:pt>
                <c:pt idx="4">
                  <c:v>Chapel Allerton Hospital (-)</c:v>
                </c:pt>
              </c:strCache>
            </c:strRef>
          </c:cat>
          <c:val>
            <c:numRef>
              <c:f>Sheet1!$G$2:$G$6</c:f>
              <c:numCache>
                <c:formatCode>0.0;;</c:formatCode>
                <c:ptCount val="5"/>
                <c:pt idx="0">
                  <c:v>6.926290135166008</c:v>
                </c:pt>
                <c:pt idx="1">
                  <c:v>7.2089076735424804</c:v>
                </c:pt>
                <c:pt idx="2">
                  <c:v>0</c:v>
                </c:pt>
                <c:pt idx="3">
                  <c:v>6.9206828983433128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(400)</c:v>
                </c:pt>
                <c:pt idx="1">
                  <c:v>Leeds General Infirmary (148)</c:v>
                </c:pt>
                <c:pt idx="2">
                  <c:v>Wharfedale Hospital (-)</c:v>
                </c:pt>
                <c:pt idx="3">
                  <c:v>St James's University Hospital (233)</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(400)</c:v>
                </c:pt>
                <c:pt idx="1">
                  <c:v>Leeds General Infirmary (148)</c:v>
                </c:pt>
                <c:pt idx="2">
                  <c:v>Wharfedale Hospital (-)</c:v>
                </c:pt>
                <c:pt idx="3">
                  <c:v>St James's University Hospital (233)</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(400)</c:v>
                </c:pt>
                <c:pt idx="1">
                  <c:v>Leeds General Infirmary (148)</c:v>
                </c:pt>
                <c:pt idx="2">
                  <c:v>Wharfedale Hospital (-)</c:v>
                </c:pt>
                <c:pt idx="3">
                  <c:v>St James's University Hospital (233)</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3.073709864833992</c:v>
                </c:pt>
                <c:pt idx="1">
                  <c:v>2.7910923264575196</c:v>
                </c:pt>
                <c:pt idx="2">
                  <c:v>0</c:v>
                </c:pt>
                <c:pt idx="3">
                  <c:v>3.0793171016566872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(417)</c:v>
                </c:pt>
                <c:pt idx="1">
                  <c:v>Leeds General Infirmary (154)</c:v>
                </c:pt>
                <c:pt idx="2">
                  <c:v>Wharfedale Hospital (-)</c:v>
                </c:pt>
                <c:pt idx="3">
                  <c:v>St James's University Hospital (246)</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(417)</c:v>
                </c:pt>
                <c:pt idx="1">
                  <c:v>Leeds General Infirmary (154)</c:v>
                </c:pt>
                <c:pt idx="2">
                  <c:v>Wharfedale Hospital (-)</c:v>
                </c:pt>
                <c:pt idx="3">
                  <c:v>St James's University Hospital (246)</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(417)</c:v>
                </c:pt>
                <c:pt idx="1">
                  <c:v>Leeds General Infirmary (154)</c:v>
                </c:pt>
                <c:pt idx="2">
                  <c:v>Wharfedale Hospital (-)</c:v>
                </c:pt>
                <c:pt idx="3">
                  <c:v>St James's University Hospital (246)</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(417)</c:v>
                </c:pt>
                <c:pt idx="1">
                  <c:v>Leeds General Infirmary (154)</c:v>
                </c:pt>
                <c:pt idx="2">
                  <c:v>Wharfedale Hospital (-)</c:v>
                </c:pt>
                <c:pt idx="3">
                  <c:v>St James's University Hospital (246)</c:v>
                </c:pt>
                <c:pt idx="4">
                  <c:v>Chapel Allerton Hospital (-)</c:v>
                </c:pt>
              </c:strCache>
            </c:strRef>
          </c:cat>
          <c:val>
            <c:numRef>
              <c:f>Sheet1!$G$2:$G$6</c:f>
              <c:numCache>
                <c:formatCode>0.0;;</c:formatCode>
                <c:ptCount val="5"/>
                <c:pt idx="0">
                  <c:v>0</c:v>
                </c:pt>
                <c:pt idx="1">
                  <c:v>0</c:v>
                </c:pt>
                <c:pt idx="2">
                  <c:v>0</c:v>
                </c:pt>
                <c:pt idx="3">
                  <c:v>8.2042515206823374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(417)</c:v>
                </c:pt>
                <c:pt idx="1">
                  <c:v>Leeds General Infirmary (154)</c:v>
                </c:pt>
                <c:pt idx="2">
                  <c:v>Wharfedale Hospital (-)</c:v>
                </c:pt>
                <c:pt idx="3">
                  <c:v>St James's University Hospital (246)</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(417)</c:v>
                </c:pt>
                <c:pt idx="1">
                  <c:v>Leeds General Infirmary (154)</c:v>
                </c:pt>
                <c:pt idx="2">
                  <c:v>Wharfedale Hospital (-)</c:v>
                </c:pt>
                <c:pt idx="3">
                  <c:v>St James's University Hospital (246)</c:v>
                </c:pt>
                <c:pt idx="4">
                  <c:v>Chapel Allerton Hospital (-)</c:v>
                </c:pt>
              </c:strCache>
            </c:strRef>
          </c:cat>
          <c:val>
            <c:numRef>
              <c:f>Sheet1!$I$2:$I$6</c:f>
              <c:numCache>
                <c:formatCode>0.0;;</c:formatCode>
                <c:ptCount val="5"/>
                <c:pt idx="0">
                  <c:v>8.4997210911600902</c:v>
                </c:pt>
                <c:pt idx="1">
                  <c:v>8.8541903835474649</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(417)</c:v>
                </c:pt>
                <c:pt idx="1">
                  <c:v>Leeds General Infirmary (154)</c:v>
                </c:pt>
                <c:pt idx="2">
                  <c:v>Wharfedale Hospital (-)</c:v>
                </c:pt>
                <c:pt idx="3">
                  <c:v>St James's University Hospital (246)</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1.5002789088399098</c:v>
                </c:pt>
                <c:pt idx="1">
                  <c:v>1.1458096164525351</c:v>
                </c:pt>
                <c:pt idx="2">
                  <c:v>0</c:v>
                </c:pt>
                <c:pt idx="3">
                  <c:v>1.7957484793176626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(229)</c:v>
                </c:pt>
                <c:pt idx="1">
                  <c:v>Leeds General Infirmary (84)</c:v>
                </c:pt>
                <c:pt idx="2">
                  <c:v>Wharfedale Hospital (-)</c:v>
                </c:pt>
                <c:pt idx="3">
                  <c:v>St James's University Hospital (135)</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(229)</c:v>
                </c:pt>
                <c:pt idx="1">
                  <c:v>Leeds General Infirmary (84)</c:v>
                </c:pt>
                <c:pt idx="2">
                  <c:v>Wharfedale Hospital (-)</c:v>
                </c:pt>
                <c:pt idx="3">
                  <c:v>St James's University Hospital (135)</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(229)</c:v>
                </c:pt>
                <c:pt idx="1">
                  <c:v>Leeds General Infirmary (84)</c:v>
                </c:pt>
                <c:pt idx="2">
                  <c:v>Wharfedale Hospital (-)</c:v>
                </c:pt>
                <c:pt idx="3">
                  <c:v>St James's University Hospital (135)</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(229)</c:v>
                </c:pt>
                <c:pt idx="1">
                  <c:v>Leeds General Infirmary (84)</c:v>
                </c:pt>
                <c:pt idx="2">
                  <c:v>Wharfedale Hospital (-)</c:v>
                </c:pt>
                <c:pt idx="3">
                  <c:v>St James's University Hospital (135)</c:v>
                </c:pt>
                <c:pt idx="4">
                  <c:v>Chapel Allerton Hospital (-)</c:v>
                </c:pt>
              </c:strCache>
            </c:strRef>
          </c:cat>
          <c:val>
            <c:numRef>
              <c:f>Sheet1!$G$2:$G$6</c:f>
              <c:numCache>
                <c:formatCode>0.0;;</c:formatCode>
                <c:ptCount val="5"/>
                <c:pt idx="0">
                  <c:v>0</c:v>
                </c:pt>
                <c:pt idx="1">
                  <c:v>0</c:v>
                </c:pt>
                <c:pt idx="2">
                  <c:v>0</c:v>
                </c:pt>
                <c:pt idx="3">
                  <c:v>8.316830524117627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(229)</c:v>
                </c:pt>
                <c:pt idx="1">
                  <c:v>Leeds General Infirmary (84)</c:v>
                </c:pt>
                <c:pt idx="2">
                  <c:v>Wharfedale Hospital (-)</c:v>
                </c:pt>
                <c:pt idx="3">
                  <c:v>St James's University Hospital (135)</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(229)</c:v>
                </c:pt>
                <c:pt idx="1">
                  <c:v>Leeds General Infirmary (84)</c:v>
                </c:pt>
                <c:pt idx="2">
                  <c:v>Wharfedale Hospital (-)</c:v>
                </c:pt>
                <c:pt idx="3">
                  <c:v>St James's University Hospital (135)</c:v>
                </c:pt>
                <c:pt idx="4">
                  <c:v>Chapel Allerton Hospital (-)</c:v>
                </c:pt>
              </c:strCache>
            </c:strRef>
          </c:cat>
          <c:val>
            <c:numRef>
              <c:f>Sheet1!$I$2:$I$6</c:f>
              <c:numCache>
                <c:formatCode>0.0;;</c:formatCode>
                <c:ptCount val="5"/>
                <c:pt idx="0">
                  <c:v>8.6695702326131592</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(229)</c:v>
                </c:pt>
                <c:pt idx="1">
                  <c:v>Leeds General Infirmary (84)</c:v>
                </c:pt>
                <c:pt idx="2">
                  <c:v>Wharfedale Hospital (-)</c:v>
                </c:pt>
                <c:pt idx="3">
                  <c:v>St James's University Hospital (135)</c:v>
                </c:pt>
                <c:pt idx="4">
                  <c:v>Chapel Allerton Hospital (-)</c:v>
                </c:pt>
              </c:strCache>
            </c:strRef>
          </c:cat>
          <c:val>
            <c:numRef>
              <c:f>Sheet1!$J$2:$J$6</c:f>
              <c:numCache>
                <c:formatCode>0.0;;</c:formatCode>
                <c:ptCount val="5"/>
                <c:pt idx="0">
                  <c:v>0</c:v>
                </c:pt>
                <c:pt idx="1">
                  <c:v>9.1982554735661353</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1.3304297673868408</c:v>
                </c:pt>
                <c:pt idx="1">
                  <c:v>0.80174452643386473</c:v>
                </c:pt>
                <c:pt idx="2">
                  <c:v>0</c:v>
                </c:pt>
                <c:pt idx="3">
                  <c:v>1.683169475882373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(249)</c:v>
                </c:pt>
                <c:pt idx="1">
                  <c:v>Leeds General Infirmary (100)</c:v>
                </c:pt>
                <c:pt idx="2">
                  <c:v>Wharfedale Hospital (-)</c:v>
                </c:pt>
                <c:pt idx="3">
                  <c:v>St James's University Hospital (138)</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(249)</c:v>
                </c:pt>
                <c:pt idx="1">
                  <c:v>Leeds General Infirmary (100)</c:v>
                </c:pt>
                <c:pt idx="2">
                  <c:v>Wharfedale Hospital (-)</c:v>
                </c:pt>
                <c:pt idx="3">
                  <c:v>St James's University Hospital (138)</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(249)</c:v>
                </c:pt>
                <c:pt idx="1">
                  <c:v>Leeds General Infirmary (100)</c:v>
                </c:pt>
                <c:pt idx="2">
                  <c:v>Wharfedale Hospital (-)</c:v>
                </c:pt>
                <c:pt idx="3">
                  <c:v>St James's University Hospital (138)</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(249)</c:v>
                </c:pt>
                <c:pt idx="1">
                  <c:v>Leeds General Infirmary (100)</c:v>
                </c:pt>
                <c:pt idx="2">
                  <c:v>Wharfedale Hospital (-)</c:v>
                </c:pt>
                <c:pt idx="3">
                  <c:v>St James's University Hospital (138)</c:v>
                </c:pt>
                <c:pt idx="4">
                  <c:v>Chapel Allerton Hospital (-)</c:v>
                </c:pt>
              </c:strCache>
            </c:strRef>
          </c:cat>
          <c:val>
            <c:numRef>
              <c:f>Sheet1!$G$2:$G$6</c:f>
              <c:numCache>
                <c:formatCode>0.0;;</c:formatCode>
                <c:ptCount val="5"/>
                <c:pt idx="0">
                  <c:v>6.8519879135438728</c:v>
                </c:pt>
                <c:pt idx="1">
                  <c:v>6.9504028655105374</c:v>
                </c:pt>
                <c:pt idx="2">
                  <c:v>0</c:v>
                </c:pt>
                <c:pt idx="3">
                  <c:v>6.8052565548196373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(249)</c:v>
                </c:pt>
                <c:pt idx="1">
                  <c:v>Leeds General Infirmary (100)</c:v>
                </c:pt>
                <c:pt idx="2">
                  <c:v>Wharfedale Hospital (-)</c:v>
                </c:pt>
                <c:pt idx="3">
                  <c:v>St James's University Hospital (138)</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(249)</c:v>
                </c:pt>
                <c:pt idx="1">
                  <c:v>Leeds General Infirmary (100)</c:v>
                </c:pt>
                <c:pt idx="2">
                  <c:v>Wharfedale Hospital (-)</c:v>
                </c:pt>
                <c:pt idx="3">
                  <c:v>St James's University Hospital (138)</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(249)</c:v>
                </c:pt>
                <c:pt idx="1">
                  <c:v>Leeds General Infirmary (100)</c:v>
                </c:pt>
                <c:pt idx="2">
                  <c:v>Wharfedale Hospital (-)</c:v>
                </c:pt>
                <c:pt idx="3">
                  <c:v>St James's University Hospital (138)</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3.1480120864561272</c:v>
                </c:pt>
                <c:pt idx="1">
                  <c:v>3.0495971344894626</c:v>
                </c:pt>
                <c:pt idx="2">
                  <c:v>0</c:v>
                </c:pt>
                <c:pt idx="3">
                  <c:v>3.1947434451803627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Leeds General Infirmary (157)</c:v>
                </c:pt>
                <c:pt idx="2">
                  <c:v>Wharfedale Hospital (-)</c:v>
                </c:pt>
                <c:pt idx="3">
                  <c:v>St James's University Hospital (265)</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Leeds General Infirmary (157)</c:v>
                </c:pt>
                <c:pt idx="2">
                  <c:v>Wharfedale Hospital (-)</c:v>
                </c:pt>
                <c:pt idx="3">
                  <c:v>St James's University Hospital (265)</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Leeds General Infirmary (157)</c:v>
                </c:pt>
                <c:pt idx="2">
                  <c:v>Wharfedale Hospital (-)</c:v>
                </c:pt>
                <c:pt idx="3">
                  <c:v>St James's University Hospital (265)</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Leeds General Infirmary (157)</c:v>
                </c:pt>
                <c:pt idx="2">
                  <c:v>Wharfedale Hospital (-)</c:v>
                </c:pt>
                <c:pt idx="3">
                  <c:v>St James's University Hospital (265)</c:v>
                </c:pt>
                <c:pt idx="4">
                  <c:v>Chapel Allerton Hospital (-)</c:v>
                </c:pt>
              </c:strCache>
            </c:strRef>
          </c:cat>
          <c:val>
            <c:numRef>
              <c:f>Sheet1!$G$2:$G$6</c:f>
              <c:numCache>
                <c:formatCode>0.0;;</c:formatCode>
                <c:ptCount val="5"/>
                <c:pt idx="0">
                  <c:v>9.038979728448588</c:v>
                </c:pt>
                <c:pt idx="1">
                  <c:v>9.2421376129966291</c:v>
                </c:pt>
                <c:pt idx="2">
                  <c:v>0</c:v>
                </c:pt>
                <c:pt idx="3">
                  <c:v>8.9747369105935562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Leeds General Infirmary (157)</c:v>
                </c:pt>
                <c:pt idx="2">
                  <c:v>Wharfedale Hospital (-)</c:v>
                </c:pt>
                <c:pt idx="3">
                  <c:v>St James's University Hospital (265)</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Leeds General Infirmary (157)</c:v>
                </c:pt>
                <c:pt idx="2">
                  <c:v>Wharfedale Hospital (-)</c:v>
                </c:pt>
                <c:pt idx="3">
                  <c:v>St James's University Hospital (265)</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Leeds General Infirmary (157)</c:v>
                </c:pt>
                <c:pt idx="2">
                  <c:v>Wharfedale Hospital (-)</c:v>
                </c:pt>
                <c:pt idx="3">
                  <c:v>St James's University Hospital (265)</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0.96102027155141201</c:v>
                </c:pt>
                <c:pt idx="1">
                  <c:v>0.75786238700337094</c:v>
                </c:pt>
                <c:pt idx="2">
                  <c:v>0</c:v>
                </c:pt>
                <c:pt idx="3">
                  <c:v>1.0252630894064438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Leeds General Infirmary (154)</c:v>
                </c:pt>
                <c:pt idx="2">
                  <c:v>Wharfedale Hospital (-)</c:v>
                </c:pt>
                <c:pt idx="3">
                  <c:v>St James's University Hospital (264)</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Leeds General Infirmary (154)</c:v>
                </c:pt>
                <c:pt idx="2">
                  <c:v>Wharfedale Hospital (-)</c:v>
                </c:pt>
                <c:pt idx="3">
                  <c:v>St James's University Hospital (264)</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Leeds General Infirmary (154)</c:v>
                </c:pt>
                <c:pt idx="2">
                  <c:v>Wharfedale Hospital (-)</c:v>
                </c:pt>
                <c:pt idx="3">
                  <c:v>St James's University Hospital (264)</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Leeds General Infirmary (154)</c:v>
                </c:pt>
                <c:pt idx="2">
                  <c:v>Wharfedale Hospital (-)</c:v>
                </c:pt>
                <c:pt idx="3">
                  <c:v>St James's University Hospital (264)</c:v>
                </c:pt>
                <c:pt idx="4">
                  <c:v>Chapel Allerton Hospital (-)</c:v>
                </c:pt>
              </c:strCache>
            </c:strRef>
          </c:cat>
          <c:val>
            <c:numRef>
              <c:f>Sheet1!$G$2:$G$6</c:f>
              <c:numCache>
                <c:formatCode>0.0;;</c:formatCode>
                <c:ptCount val="5"/>
                <c:pt idx="0">
                  <c:v>9.1632463581027199</c:v>
                </c:pt>
                <c:pt idx="1">
                  <c:v>9.3204674839234052</c:v>
                </c:pt>
                <c:pt idx="2">
                  <c:v>0</c:v>
                </c:pt>
                <c:pt idx="3">
                  <c:v>9.0968064599174223</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Leeds General Infirmary (154)</c:v>
                </c:pt>
                <c:pt idx="2">
                  <c:v>Wharfedale Hospital (-)</c:v>
                </c:pt>
                <c:pt idx="3">
                  <c:v>St James's University Hospital (264)</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Leeds General Infirmary (154)</c:v>
                </c:pt>
                <c:pt idx="2">
                  <c:v>Wharfedale Hospital (-)</c:v>
                </c:pt>
                <c:pt idx="3">
                  <c:v>St James's University Hospital (264)</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Leeds General Infirmary (154)</c:v>
                </c:pt>
                <c:pt idx="2">
                  <c:v>Wharfedale Hospital (-)</c:v>
                </c:pt>
                <c:pt idx="3">
                  <c:v>St James's University Hospital (264)</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0.83675364189728008</c:v>
                </c:pt>
                <c:pt idx="1">
                  <c:v>0.67953251607659482</c:v>
                </c:pt>
                <c:pt idx="2">
                  <c:v>0</c:v>
                </c:pt>
                <c:pt idx="3">
                  <c:v>0.90319354008257768</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(440)</c:v>
                </c:pt>
                <c:pt idx="1">
                  <c:v>Leeds General Infirmary (157)</c:v>
                </c:pt>
                <c:pt idx="2">
                  <c:v>Wharfedale Hospital (-)</c:v>
                </c:pt>
                <c:pt idx="3">
                  <c:v>St James's University Hospital (263)</c:v>
                </c:pt>
                <c:pt idx="4">
                  <c:v>Chapel Allerton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(440)</c:v>
                </c:pt>
                <c:pt idx="1">
                  <c:v>Leeds General Infirmary (157)</c:v>
                </c:pt>
                <c:pt idx="2">
                  <c:v>Wharfedale Hospital (-)</c:v>
                </c:pt>
                <c:pt idx="3">
                  <c:v>St James's University Hospital (263)</c:v>
                </c:pt>
                <c:pt idx="4">
                  <c:v>Chapel Allerton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(440)</c:v>
                </c:pt>
                <c:pt idx="1">
                  <c:v>Leeds General Infirmary (157)</c:v>
                </c:pt>
                <c:pt idx="2">
                  <c:v>Wharfedale Hospital (-)</c:v>
                </c:pt>
                <c:pt idx="3">
                  <c:v>St James's University Hospital (263)</c:v>
                </c:pt>
                <c:pt idx="4">
                  <c:v>Chapel Allerton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(440)</c:v>
                </c:pt>
                <c:pt idx="1">
                  <c:v>Leeds General Infirmary (157)</c:v>
                </c:pt>
                <c:pt idx="2">
                  <c:v>Wharfedale Hospital (-)</c:v>
                </c:pt>
                <c:pt idx="3">
                  <c:v>St James's University Hospital (263)</c:v>
                </c:pt>
                <c:pt idx="4">
                  <c:v>Chapel Allerton Hospital (-)</c:v>
                </c:pt>
              </c:strCache>
            </c:strRef>
          </c:cat>
          <c:val>
            <c:numRef>
              <c:f>Sheet1!$G$2:$G$6</c:f>
              <c:numCache>
                <c:formatCode>0.0;;</c:formatCode>
                <c:ptCount val="5"/>
                <c:pt idx="0">
                  <c:v>8.2000119726726215</c:v>
                </c:pt>
                <c:pt idx="1">
                  <c:v>8.4945198245425324</c:v>
                </c:pt>
                <c:pt idx="2">
                  <c:v>0</c:v>
                </c:pt>
                <c:pt idx="3">
                  <c:v>8.0658918729172822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(440)</c:v>
                </c:pt>
                <c:pt idx="1">
                  <c:v>Leeds General Infirmary (157)</c:v>
                </c:pt>
                <c:pt idx="2">
                  <c:v>Wharfedale Hospital (-)</c:v>
                </c:pt>
                <c:pt idx="3">
                  <c:v>St James's University Hospital (263)</c:v>
                </c:pt>
                <c:pt idx="4">
                  <c:v>Chapel Allerton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(440)</c:v>
                </c:pt>
                <c:pt idx="1">
                  <c:v>Leeds General Infirmary (157)</c:v>
                </c:pt>
                <c:pt idx="2">
                  <c:v>Wharfedale Hospital (-)</c:v>
                </c:pt>
                <c:pt idx="3">
                  <c:v>St James's University Hospital (263)</c:v>
                </c:pt>
                <c:pt idx="4">
                  <c:v>Chapel Allerton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(440)</c:v>
                </c:pt>
                <c:pt idx="1">
                  <c:v>Leeds General Infirmary (157)</c:v>
                </c:pt>
                <c:pt idx="2">
                  <c:v>Wharfedale Hospital (-)</c:v>
                </c:pt>
                <c:pt idx="3">
                  <c:v>St James's University Hospital (263)</c:v>
                </c:pt>
                <c:pt idx="4">
                  <c:v>Chapel Allerton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1.7999880273273785</c:v>
                </c:pt>
                <c:pt idx="1">
                  <c:v>1.5054801754574676</c:v>
                </c:pt>
                <c:pt idx="2">
                  <c:v>0</c:v>
                </c:pt>
                <c:pt idx="3">
                  <c:v>1.9341081270827178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7.1216604136325028</c:v>
                </c:pt>
                <c:pt idx="1">
                  <c:v>7.2573436346500806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7.5348039157994284</c:v>
                </c:pt>
                <c:pt idx="1">
                  <c:v>8.0647593786127612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6.8943707977894144</c:v>
                </c:pt>
                <c:pt idx="1">
                  <c:v>6.4265049680610709</c:v>
                </c:pt>
                <c:pt idx="2">
                  <c:v>6.1670969434854017</c:v>
                </c:pt>
                <c:pt idx="3">
                  <c:v>6.9208233489257571</c:v>
                </c:pt>
                <c:pt idx="4">
                  <c:v>6.4224457254357787</c:v>
                </c:pt>
                <c:pt idx="5">
                  <c:v>6.729153104988713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6.7649312298659643</c:v>
                </c:pt>
                <c:pt idx="1">
                  <c:v>6.8011692512654438</c:v>
                </c:pt>
                <c:pt idx="2">
                  <c:v>6.2827463959194896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8.7152227488715948</c:v>
                </c:pt>
                <c:pt idx="1">
                  <c:v>8.4863019699244493</c:v>
                </c:pt>
                <c:pt idx="2">
                  <c:v>8.3687818854382634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8.4004123820226724</c:v>
                </c:pt>
                <c:pt idx="1">
                  <c:v>8.6894455053704061</c:v>
                </c:pt>
                <c:pt idx="2">
                  <c:v>8.555298268182991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8.7285736141431141</c:v>
                </c:pt>
                <c:pt idx="1">
                  <c:v>9.1354672405949824</c:v>
                </c:pt>
                <c:pt idx="2">
                  <c:v>8.8199791510107595</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3.8794229648749958</c:v>
                </c:pt>
                <c:pt idx="1">
                  <c:v>3.9202767822014679</c:v>
                </c:pt>
                <c:pt idx="2">
                  <c:v>3.5129143819119761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9.3421623640028226</c:v>
                </c:pt>
                <c:pt idx="1">
                  <c:v>8.9597173085385151</c:v>
                </c:pt>
                <c:pt idx="2">
                  <c:v>8.8369592703780366</c:v>
                </c:pt>
                <c:pt idx="3">
                  <c:v>8.9221815515259628</c:v>
                </c:pt>
                <c:pt idx="4">
                  <c:v>8.9296357157101465</c:v>
                </c:pt>
                <c:pt idx="5">
                  <c:v>8.795233245961807</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8.4256760528113244</c:v>
                </c:pt>
                <c:pt idx="1">
                  <c:v>7.7732893321140866</c:v>
                </c:pt>
                <c:pt idx="2">
                  <c:v>8.0091332383565401</c:v>
                </c:pt>
                <c:pt idx="3">
                  <c:v>8.3172505562491654</c:v>
                </c:pt>
                <c:pt idx="4">
                  <c:v>7.9378038991475197</c:v>
                </c:pt>
                <c:pt idx="5">
                  <c:v>8.568882994687927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8.5044601211088118</c:v>
                </c:pt>
                <c:pt idx="1">
                  <c:v>8.4532200309110141</c:v>
                </c:pt>
                <c:pt idx="2">
                  <c:v>8.2001177574086679</c:v>
                </c:pt>
                <c:pt idx="3">
                  <c:v>8.1525051750942428</c:v>
                </c:pt>
                <c:pt idx="4">
                  <c:v>7.94079618141427</c:v>
                </c:pt>
                <c:pt idx="5">
                  <c:v>8.3527874734415057</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7.4796828149807757</c:v>
                </c:pt>
                <c:pt idx="1">
                  <c:v>7.963584713698606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5.6415632171013188</c:v>
                </c:pt>
                <c:pt idx="1">
                  <c:v>6.4003046496146281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9.3810038797620869</c:v>
                </c:pt>
                <c:pt idx="1">
                  <c:v>9.5237193617348659</c:v>
                </c:pt>
                <c:pt idx="2">
                  <c:v>9.3828217217801146</c:v>
                </c:pt>
                <c:pt idx="3">
                  <c:v>9.4669769420230061</c:v>
                </c:pt>
                <c:pt idx="4">
                  <c:v>9.4139027555409687</c:v>
                </c:pt>
                <c:pt idx="5">
                  <c:v>9.5146333872253432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8.837940066081158</c:v>
                </c:pt>
                <c:pt idx="1">
                  <c:v>8.9231302576845177</c:v>
                </c:pt>
                <c:pt idx="2">
                  <c:v>8.6818740722711638</c:v>
                </c:pt>
                <c:pt idx="3">
                  <c:v>8.8416366825495096</c:v>
                </c:pt>
                <c:pt idx="4">
                  <c:v>8.8329732486219381</c:v>
                </c:pt>
                <c:pt idx="5">
                  <c:v>8.8475711967719448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9.3669667066212181</c:v>
                </c:pt>
                <c:pt idx="1">
                  <c:v>9.3406759660625589</c:v>
                </c:pt>
                <c:pt idx="2">
                  <c:v>9.2215709088951368</c:v>
                </c:pt>
                <c:pt idx="3">
                  <c:v>9.3137875310303606</c:v>
                </c:pt>
                <c:pt idx="4">
                  <c:v>9.2489428032125218</c:v>
                </c:pt>
                <c:pt idx="5">
                  <c:v>9.0826950536267717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8.8488996522109815</c:v>
                </c:pt>
                <c:pt idx="1">
                  <c:v>8.6955474199369132</c:v>
                </c:pt>
                <c:pt idx="2">
                  <c:v>8.7419957115797686</c:v>
                </c:pt>
                <c:pt idx="3">
                  <c:v>8.8603158748272062</c:v>
                </c:pt>
                <c:pt idx="4">
                  <c:v>8.8243947375181957</c:v>
                </c:pt>
                <c:pt idx="5">
                  <c:v>9.0992877542606081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8.7376748256309291</c:v>
                </c:pt>
                <c:pt idx="1">
                  <c:v>8.6969193646580596</c:v>
                </c:pt>
                <c:pt idx="2">
                  <c:v>8.6025727367385318</c:v>
                </c:pt>
                <c:pt idx="3">
                  <c:v>8.7864317052162644</c:v>
                </c:pt>
                <c:pt idx="4">
                  <c:v>8.7216791184105134</c:v>
                </c:pt>
                <c:pt idx="5">
                  <c:v>8.9332091725194989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8.9914955594568315</c:v>
                </c:pt>
                <c:pt idx="1">
                  <c:v>8.8817491730421008</c:v>
                </c:pt>
                <c:pt idx="2">
                  <c:v>8.8079628159840819</c:v>
                </c:pt>
                <c:pt idx="3">
                  <c:v>8.9703906190447871</c:v>
                </c:pt>
                <c:pt idx="4">
                  <c:v>8.8353854761171871</c:v>
                </c:pt>
                <c:pt idx="5">
                  <c:v>8.999675196161439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8.7523618787247379</c:v>
                </c:pt>
                <c:pt idx="1">
                  <c:v>8.5674657869565092</c:v>
                </c:pt>
                <c:pt idx="2">
                  <c:v>8.639931458937113</c:v>
                </c:pt>
                <c:pt idx="3">
                  <c:v>8.8348426831044371</c:v>
                </c:pt>
                <c:pt idx="4">
                  <c:v>8.7018100549435022</c:v>
                </c:pt>
                <c:pt idx="5">
                  <c:v>9.0089120012103567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7.4649149174025844</c:v>
                </c:pt>
                <c:pt idx="1">
                  <c:v>7.4986649590397958</c:v>
                </c:pt>
                <c:pt idx="2">
                  <c:v>7.0873085161956304</c:v>
                </c:pt>
                <c:pt idx="3">
                  <c:v>7.4388279517646696</c:v>
                </c:pt>
                <c:pt idx="4">
                  <c:v>7.2710702489186936</c:v>
                </c:pt>
                <c:pt idx="5">
                  <c:v>7.5982323937992877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7.8955642653842188</c:v>
                </c:pt>
                <c:pt idx="1">
                  <c:v>7.9829102602496018</c:v>
                </c:pt>
                <c:pt idx="2">
                  <c:v>7.7144574999093303</c:v>
                </c:pt>
                <c:pt idx="3">
                  <c:v>7.634251482724264</c:v>
                </c:pt>
                <c:pt idx="4">
                  <c:v>7.8029680111808331</c:v>
                </c:pt>
                <c:pt idx="5">
                  <c:v>7.6303945610545671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7.2483022643204711</c:v>
                </c:pt>
                <c:pt idx="1">
                  <c:v>7.3139811968294364</c:v>
                </c:pt>
                <c:pt idx="2">
                  <c:v>7.0432082891807823</c:v>
                </c:pt>
                <c:pt idx="3">
                  <c:v>7.1430969657830152</c:v>
                </c:pt>
                <c:pt idx="4">
                  <c:v>7.2236436294759487</c:v>
                </c:pt>
                <c:pt idx="5">
                  <c:v>7.2524918923320598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8.9832615057336476</c:v>
                </c:pt>
                <c:pt idx="1">
                  <c:v>9.0893364855079586</c:v>
                </c:pt>
                <c:pt idx="2">
                  <c:v>8.8604929027910106</c:v>
                </c:pt>
                <c:pt idx="3">
                  <c:v>9.0153884274379497</c:v>
                </c:pt>
                <c:pt idx="4">
                  <c:v>8.8340629962797816</c:v>
                </c:pt>
                <c:pt idx="5">
                  <c:v>8.9942941738349997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7.5117286003251227</c:v>
                </c:pt>
                <c:pt idx="1">
                  <c:v>7.5565951092430286</c:v>
                </c:pt>
                <c:pt idx="2">
                  <c:v>7.6292216419224941</c:v>
                </c:pt>
                <c:pt idx="3">
                  <c:v>8.2114007374315925</c:v>
                </c:pt>
                <c:pt idx="4">
                  <c:v>7.6133603304451913</c:v>
                </c:pt>
                <c:pt idx="5">
                  <c:v>8.0316963284667544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9.3459796206781647</c:v>
                </c:pt>
                <c:pt idx="1">
                  <c:v>9.3670944022450335</c:v>
                </c:pt>
                <c:pt idx="2">
                  <c:v>9.3821193559196718</c:v>
                </c:pt>
                <c:pt idx="3">
                  <c:v>9.5468471316054728</c:v>
                </c:pt>
                <c:pt idx="4">
                  <c:v>9.3203046821061051</c:v>
                </c:pt>
                <c:pt idx="5">
                  <c:v>9.5494711311683602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8.7926494035938632</c:v>
                </c:pt>
                <c:pt idx="1">
                  <c:v>8.8075799211953623</c:v>
                </c:pt>
                <c:pt idx="2">
                  <c:v>8.9385120260517201</c:v>
                </c:pt>
                <c:pt idx="3">
                  <c:v>8.9428259267410084</c:v>
                </c:pt>
                <c:pt idx="4">
                  <c:v>8.7472663817183758</c:v>
                </c:pt>
                <c:pt idx="5">
                  <c:v>9.0957806656136864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7.9736230237441488</c:v>
                </c:pt>
                <c:pt idx="1">
                  <c:v>7.9869648911269167</c:v>
                </c:pt>
                <c:pt idx="2">
                  <c:v>7.9355790952242078</c:v>
                </c:pt>
                <c:pt idx="3">
                  <c:v>8.4144800933852544</c:v>
                </c:pt>
                <c:pt idx="4">
                  <c:v>7.9708032775549729</c:v>
                </c:pt>
                <c:pt idx="5">
                  <c:v>8.3580754588528219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7.0063333983099092</c:v>
                </c:pt>
                <c:pt idx="1">
                  <c:v>6.0932378021180673</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7.3781601579756124</c:v>
                </c:pt>
                <c:pt idx="1">
                  <c:v>7.0367603272137709</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6.945425677978271</c:v>
                </c:pt>
                <c:pt idx="1">
                  <c:v>6.9970903885880222</c:v>
                </c:pt>
                <c:pt idx="2">
                  <c:v>7.0087454702223999</c:v>
                </c:pt>
                <c:pt idx="3">
                  <c:v>6.7981785699406352</c:v>
                </c:pt>
                <c:pt idx="4">
                  <c:v>6.6148867871693691</c:v>
                </c:pt>
                <c:pt idx="5">
                  <c:v>6.7564004070456578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8.1789843924523034</c:v>
                </c:pt>
                <c:pt idx="1">
                  <c:v>8.2706960024866998</c:v>
                </c:pt>
                <c:pt idx="2">
                  <c:v>8.2191297181288991</c:v>
                </c:pt>
                <c:pt idx="3">
                  <c:v>7.7664066230772013</c:v>
                </c:pt>
                <c:pt idx="4">
                  <c:v>8.1128843146897029</c:v>
                </c:pt>
                <c:pt idx="5">
                  <c:v>8.4332003953111307</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6.8170622251559534</c:v>
                </c:pt>
                <c:pt idx="1">
                  <c:v>6.8238111165333528</c:v>
                </c:pt>
                <c:pt idx="2">
                  <c:v>6.9576652558602214</c:v>
                </c:pt>
                <c:pt idx="3">
                  <c:v>7.0087563865758362</c:v>
                </c:pt>
                <c:pt idx="4">
                  <c:v>7.0322318582134118</c:v>
                </c:pt>
                <c:pt idx="5">
                  <c:v>6.8438311147794693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7.0499066882756916</c:v>
                </c:pt>
                <c:pt idx="1">
                  <c:v>7.9095895216719203</c:v>
                </c:pt>
                <c:pt idx="2">
                  <c:v>8.0676145589686339</c:v>
                </c:pt>
                <c:pt idx="3">
                  <c:v>7.8071871653623326</c:v>
                </c:pt>
                <c:pt idx="4">
                  <c:v>7.8663187101611136</c:v>
                </c:pt>
                <c:pt idx="5">
                  <c:v>8.4863282091003214</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8.9786011823877505</c:v>
                </c:pt>
                <c:pt idx="1">
                  <c:v>9.0821430495107318</c:v>
                </c:pt>
                <c:pt idx="2">
                  <c:v>9.1511196018054548</c:v>
                </c:pt>
                <c:pt idx="3">
                  <c:v>9.1020139862439553</c:v>
                </c:pt>
                <c:pt idx="4">
                  <c:v>8.848230137918728</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4.8056602126725148</c:v>
                </c:pt>
                <c:pt idx="1">
                  <c:v>4.2553066475245078</c:v>
                </c:pt>
                <c:pt idx="2">
                  <c:v>4.5281856953086654</c:v>
                </c:pt>
                <c:pt idx="3">
                  <c:v>4.4292350740243371</c:v>
                </c:pt>
                <c:pt idx="4">
                  <c:v>4.6990388239192491</c:v>
                </c:pt>
                <c:pt idx="5">
                  <c:v>4.6867426654038171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6.1686772523090614</c:v>
                </c:pt>
                <c:pt idx="1">
                  <c:v>6.7020961385406794</c:v>
                </c:pt>
                <c:pt idx="2">
                  <c:v>6.7019207903955076</c:v>
                </c:pt>
                <c:pt idx="3">
                  <c:v>6.8727968609652752</c:v>
                </c:pt>
                <c:pt idx="4">
                  <c:v>6.5821782215694764</c:v>
                </c:pt>
                <c:pt idx="5">
                  <c:v>6.926290135166008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7.5368701524932122</c:v>
                </c:pt>
                <c:pt idx="1">
                  <c:v>7.8260385416092024</c:v>
                </c:pt>
                <c:pt idx="2">
                  <c:v>7.9700312363130346</c:v>
                </c:pt>
                <c:pt idx="3">
                  <c:v>7.6724146533060917</c:v>
                </c:pt>
                <c:pt idx="4">
                  <c:v>7.8213815193115446</c:v>
                </c:pt>
                <c:pt idx="5">
                  <c:v>8.4997210911600902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8.1709298987629708</c:v>
                </c:pt>
                <c:pt idx="1">
                  <c:v>8.4677852764397912</c:v>
                </c:pt>
                <c:pt idx="2">
                  <c:v>8.1880282187888174</c:v>
                </c:pt>
                <c:pt idx="3">
                  <c:v>7.7808485475521492</c:v>
                </c:pt>
                <c:pt idx="4">
                  <c:v>8.2288401324340672</c:v>
                </c:pt>
                <c:pt idx="5">
                  <c:v>8.6695702326131592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6.4620318660883074</c:v>
                </c:pt>
                <c:pt idx="1">
                  <c:v>6.8519879135438728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9.3594537519640699</c:v>
                </c:pt>
                <c:pt idx="1">
                  <c:v>9.0077175545623351</c:v>
                </c:pt>
                <c:pt idx="2">
                  <c:v>9.038979728448588</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9.174482332245006</c:v>
                </c:pt>
                <c:pt idx="1">
                  <c:v>9.1432023343604278</c:v>
                </c:pt>
                <c:pt idx="2">
                  <c:v>8.9554584880508052</c:v>
                </c:pt>
                <c:pt idx="3">
                  <c:v>9.3230849007471939</c:v>
                </c:pt>
                <c:pt idx="4">
                  <c:v>9.1758057966389828</c:v>
                </c:pt>
                <c:pt idx="5">
                  <c:v>9.1632463581027199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8.3126719830957878</c:v>
                </c:pt>
                <c:pt idx="1">
                  <c:v>8.0658661969121415</c:v>
                </c:pt>
                <c:pt idx="2">
                  <c:v>8.0674902742638572</c:v>
                </c:pt>
                <c:pt idx="3">
                  <c:v>8.2649685097756862</c:v>
                </c:pt>
                <c:pt idx="4">
                  <c:v>8.1069321317802387</c:v>
                </c:pt>
                <c:pt idx="5">
                  <c:v>8.2000119726726215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34226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RR8 | Leeds Teaching Hospitals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34226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RR8 | Leeds Teaching Hospitals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RR8 | Leeds Teaching Hospitals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Leeds Teaching Hospitals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47138786"/>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980984096"/>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86%</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451</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56%</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39%</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44%</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280201772"/>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671959131"/>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450104558"/>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531984042"/>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407212752"/>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276749814"/>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984594977"/>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4111814116"/>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188971045"/>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Leeds Teaching Hospitals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Leeds Teaching Hospitals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451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Leaving hospital:</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telling patients who to contact if worried about condition/treatment after leaving hospital</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discussing with patients whether patients may need further health/social care services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Patients being given information about what they should / should not do after they leave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getting enough support to recover/manage condition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virtual wards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Accessibility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not being prevented from sleeping at night</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Cultural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51235552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3143189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4155554510"/>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99957555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402675692"/>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4030844672"/>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509020300"/>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4267974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50359458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4567955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096751192"/>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37677078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4197774945"/>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569668644"/>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371258605"/>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369522055"/>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415558992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36252410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56458169"/>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117618186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17399129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4623039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463806859"/>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75153868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479034211"/>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4283607945"/>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4045720758"/>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4166546394"/>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630285247"/>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3897150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422884610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1942801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114977217"/>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98391952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980258742"/>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918998893"/>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574655982"/>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79744545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81783086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6962630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765480062"/>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2349470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526982773"/>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4015091063"/>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111926730"/>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71440079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57075886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77263741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3174854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3694488979"/>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94803818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161710127"/>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063727384"/>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24465453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142456332"/>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099808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515028408"/>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698795461"/>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4119104390"/>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4122179394"/>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87578064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4535935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024893910"/>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00307262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4182055305"/>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087161664"/>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443885437"/>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4209463687"/>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97793405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843158254"/>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9466835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3929890295"/>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82090650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2293983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994838600"/>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08774532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0352597"/>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824313747"/>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356549303"/>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6357584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3310891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968100449"/>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7461680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2822606081"/>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1031621174"/>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3936312631"/>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97664120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298889118"/>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28024194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899756708"/>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90209750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9099160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299524237"/>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93483063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133932596"/>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465112266"/>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418505870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27889046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30848861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6641287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912767296"/>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86800868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705344840"/>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87357552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409694555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3422333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438144474"/>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02949132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359813667"/>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9588857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25667235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632669083"/>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7562452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986813991"/>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207804105"/>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01936092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30640233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801531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70123409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688732269"/>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4530404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85970606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375546825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75455871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4845523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29333333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6391882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3506285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2908405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35337930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79389081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72140499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53500850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05456043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31384510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73903079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3086117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400592209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8134078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74720902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9806597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29879949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906083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17598152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0130948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1817100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00095246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74606956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61479199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6405424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20264829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78275449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35203956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6042258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48707338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6111551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70387913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79487718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06477946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6147900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45055702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0755603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74966727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7935366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49950057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11510160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61126091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5092826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410087189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176</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890915448"/>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76561541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62022301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11086035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435</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9398065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88088168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441</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45021812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98319592"/>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7519048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175469302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50968734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177540155"/>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441</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7721143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80574968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441</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981035964"/>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398561940"/>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37155913"/>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93911062"/>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876913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58591660"/>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12538472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568946268"/>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57234363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189273238"/>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72160698"/>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375417372"/>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26433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5527094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1060966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427</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5997819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470424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7859552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344631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7028797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4809899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425</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8558831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8646028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2725234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8848756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446</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984556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345850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5230513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2278234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542703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820446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8386019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9780786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36819447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692242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3501190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603198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5477871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5736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4471950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5023272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19433807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666375102"/>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906784954"/>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313718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3779552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525108772"/>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637716559"/>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1697111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795135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98284414"/>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747154887"/>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6762246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55228054"/>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6568829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2059793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99275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8324324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650118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2037163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2578158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5047338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5823956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12371129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8098066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42347398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27188455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33679146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983575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6024807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3411705493"/>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16309</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Leeds Teaching Hospitals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2026-09-03T10:32:56Z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